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3.xml" ContentType="application/vnd.openxmlformats-officedocument.theme+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4.xml" ContentType="application/vnd.openxmlformats-officedocument.theme+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68" r:id="rId1"/>
    <p:sldMasterId id="2147483695" r:id="rId2"/>
    <p:sldMasterId id="2147483719" r:id="rId3"/>
    <p:sldMasterId id="2147483728" r:id="rId4"/>
    <p:sldMasterId id="2147483755" r:id="rId5"/>
  </p:sldMasterIdLst>
  <p:notesMasterIdLst>
    <p:notesMasterId r:id="rId72"/>
  </p:notesMasterIdLst>
  <p:sldIdLst>
    <p:sldId id="262" r:id="rId6"/>
    <p:sldId id="660" r:id="rId7"/>
    <p:sldId id="450" r:id="rId8"/>
    <p:sldId id="515" r:id="rId9"/>
    <p:sldId id="503" r:id="rId10"/>
    <p:sldId id="504" r:id="rId11"/>
    <p:sldId id="451" r:id="rId12"/>
    <p:sldId id="453" r:id="rId13"/>
    <p:sldId id="454" r:id="rId14"/>
    <p:sldId id="452" r:id="rId15"/>
    <p:sldId id="455" r:id="rId16"/>
    <p:sldId id="457" r:id="rId17"/>
    <p:sldId id="498" r:id="rId18"/>
    <p:sldId id="462" r:id="rId19"/>
    <p:sldId id="506" r:id="rId20"/>
    <p:sldId id="505" r:id="rId21"/>
    <p:sldId id="508" r:id="rId22"/>
    <p:sldId id="507" r:id="rId23"/>
    <p:sldId id="510" r:id="rId24"/>
    <p:sldId id="550" r:id="rId25"/>
    <p:sldId id="549" r:id="rId26"/>
    <p:sldId id="551" r:id="rId27"/>
    <p:sldId id="458" r:id="rId28"/>
    <p:sldId id="664" r:id="rId29"/>
    <p:sldId id="463" r:id="rId30"/>
    <p:sldId id="548" r:id="rId31"/>
    <p:sldId id="472" r:id="rId32"/>
    <p:sldId id="486" r:id="rId33"/>
    <p:sldId id="487" r:id="rId34"/>
    <p:sldId id="488" r:id="rId35"/>
    <p:sldId id="511" r:id="rId36"/>
    <p:sldId id="489" r:id="rId37"/>
    <p:sldId id="490" r:id="rId38"/>
    <p:sldId id="491" r:id="rId39"/>
    <p:sldId id="492" r:id="rId40"/>
    <p:sldId id="467" r:id="rId41"/>
    <p:sldId id="512" r:id="rId42"/>
    <p:sldId id="468" r:id="rId43"/>
    <p:sldId id="514" r:id="rId44"/>
    <p:sldId id="547" r:id="rId45"/>
    <p:sldId id="502" r:id="rId46"/>
    <p:sldId id="663" r:id="rId47"/>
    <p:sldId id="662" r:id="rId48"/>
    <p:sldId id="565" r:id="rId49"/>
    <p:sldId id="651" r:id="rId50"/>
    <p:sldId id="650" r:id="rId51"/>
    <p:sldId id="665" r:id="rId52"/>
    <p:sldId id="474" r:id="rId53"/>
    <p:sldId id="661" r:id="rId54"/>
    <p:sldId id="273" r:id="rId55"/>
    <p:sldId id="447" r:id="rId56"/>
    <p:sldId id="464" r:id="rId57"/>
    <p:sldId id="477" r:id="rId58"/>
    <p:sldId id="478" r:id="rId59"/>
    <p:sldId id="479" r:id="rId60"/>
    <p:sldId id="480" r:id="rId61"/>
    <p:sldId id="481" r:id="rId62"/>
    <p:sldId id="482" r:id="rId63"/>
    <p:sldId id="483" r:id="rId64"/>
    <p:sldId id="484" r:id="rId65"/>
    <p:sldId id="485" r:id="rId66"/>
    <p:sldId id="494" r:id="rId67"/>
    <p:sldId id="475" r:id="rId68"/>
    <p:sldId id="461" r:id="rId69"/>
    <p:sldId id="493" r:id="rId70"/>
    <p:sldId id="456" r:id="rId71"/>
  </p:sldIdLst>
  <p:sldSz cx="12192000" cy="6858000"/>
  <p:notesSz cx="6858000" cy="9144000"/>
  <p:embeddedFontLst>
    <p:embeddedFont>
      <p:font typeface="Calibri" panose="020F0502020204030204" pitchFamily="34" charset="0"/>
      <p:regular r:id="rId73"/>
      <p:bold r:id="rId74"/>
      <p:italic r:id="rId75"/>
      <p:boldItalic r:id="rId76"/>
    </p:embeddedFont>
    <p:embeddedFont>
      <p:font typeface="Cambria" panose="02040503050406030204" pitchFamily="18" charset="0"/>
      <p:regular r:id="rId77"/>
      <p:bold r:id="rId78"/>
      <p:italic r:id="rId79"/>
      <p:boldItalic r:id="rId80"/>
    </p:embeddedFont>
    <p:embeddedFont>
      <p:font typeface="Cambria Math" panose="02040503050406030204" pitchFamily="18" charset="0"/>
      <p:regular r:id="rId8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wenson, Jody" initials="SJ" lastIdx="1" clrIdx="0">
    <p:extLst>
      <p:ext uri="{19B8F6BF-5375-455C-9EA6-DF929625EA0E}">
        <p15:presenceInfo xmlns:p15="http://schemas.microsoft.com/office/powerpoint/2012/main" userId="S::jswenson@byui.edu::f700768a-5749-4e0f-98d7-2b523cc7d418"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CBECAA"/>
    <a:srgbClr val="0000C4"/>
    <a:srgbClr val="0000FF"/>
    <a:srgbClr val="003760"/>
    <a:srgbClr val="FFCC00"/>
    <a:srgbClr val="FF99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3B0B23B-4D18-4025-B33F-C5A5CE371685}" v="54" dt="2022-06-06T19:24:51.02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4" autoAdjust="0"/>
    <p:restoredTop sz="94660"/>
  </p:normalViewPr>
  <p:slideViewPr>
    <p:cSldViewPr snapToGrid="0">
      <p:cViewPr varScale="1">
        <p:scale>
          <a:sx n="107" d="100"/>
          <a:sy n="107" d="100"/>
        </p:scale>
        <p:origin x="750" y="102"/>
      </p:cViewPr>
      <p:guideLst/>
    </p:cSldViewPr>
  </p:slideViewPr>
  <p:notesTextViewPr>
    <p:cViewPr>
      <p:scale>
        <a:sx n="1" d="1"/>
        <a:sy n="1" d="1"/>
      </p:scale>
      <p:origin x="0" y="0"/>
    </p:cViewPr>
  </p:notesTextViewPr>
  <p:sorterViewPr>
    <p:cViewPr varScale="1">
      <p:scale>
        <a:sx n="100" d="100"/>
        <a:sy n="100" d="100"/>
      </p:scale>
      <p:origin x="0" y="-699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viewProps" Target="viewProps.xml"/><Relationship Id="rId16" Type="http://schemas.openxmlformats.org/officeDocument/2006/relationships/slide" Target="slides/slide11.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font" Target="fonts/font2.fntdata"/><Relationship Id="rId79" Type="http://schemas.openxmlformats.org/officeDocument/2006/relationships/font" Target="fonts/font7.fntdata"/><Relationship Id="rId5" Type="http://schemas.openxmlformats.org/officeDocument/2006/relationships/slideMaster" Target="slideMasters/slideMaster5.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77" Type="http://schemas.openxmlformats.org/officeDocument/2006/relationships/font" Target="fonts/font5.fntdata"/><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notesMaster" Target="notesMasters/notesMaster1.xml"/><Relationship Id="rId80" Type="http://schemas.openxmlformats.org/officeDocument/2006/relationships/font" Target="fonts/font8.fntdata"/><Relationship Id="rId85"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font" Target="fonts/font3.fntdata"/><Relationship Id="rId83" Type="http://schemas.openxmlformats.org/officeDocument/2006/relationships/presProps" Target="presProps.xml"/><Relationship Id="rId88"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font" Target="fonts/font1.fntdata"/><Relationship Id="rId78" Type="http://schemas.openxmlformats.org/officeDocument/2006/relationships/font" Target="fonts/font6.fntdata"/><Relationship Id="rId81" Type="http://schemas.openxmlformats.org/officeDocument/2006/relationships/font" Target="fonts/font9.fntdata"/><Relationship Id="rId86"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font" Target="fonts/font4.fntdata"/><Relationship Id="rId7" Type="http://schemas.openxmlformats.org/officeDocument/2006/relationships/slide" Target="slides/slide2.xml"/><Relationship Id="rId71" Type="http://schemas.openxmlformats.org/officeDocument/2006/relationships/slide" Target="slides/slide66.xml"/><Relationship Id="rId2" Type="http://schemas.openxmlformats.org/officeDocument/2006/relationships/slideMaster" Target="slideMasters/slideMaster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microsoft.com/office/2016/11/relationships/changesInfo" Target="changesInfos/changesInfo1.xml"/><Relationship Id="rId61" Type="http://schemas.openxmlformats.org/officeDocument/2006/relationships/slide" Target="slides/slide56.xml"/><Relationship Id="rId82" Type="http://schemas.openxmlformats.org/officeDocument/2006/relationships/commentAuthors" Target="commen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wenson, Jody" userId="f700768a-5749-4e0f-98d7-2b523cc7d418" providerId="ADAL" clId="{886C5C83-90A2-4155-A2AE-37DD8A0B7B45}"/>
    <pc:docChg chg="undo redo custSel addSld delSld modSld sldOrd">
      <pc:chgData name="Swenson, Jody" userId="f700768a-5749-4e0f-98d7-2b523cc7d418" providerId="ADAL" clId="{886C5C83-90A2-4155-A2AE-37DD8A0B7B45}" dt="2020-11-02T21:05:38.909" v="4870" actId="1038"/>
      <pc:docMkLst>
        <pc:docMk/>
      </pc:docMkLst>
      <pc:sldChg chg="modSp mod modAnim">
        <pc:chgData name="Swenson, Jody" userId="f700768a-5749-4e0f-98d7-2b523cc7d418" providerId="ADAL" clId="{886C5C83-90A2-4155-A2AE-37DD8A0B7B45}" dt="2020-10-14T19:15:35.804" v="7" actId="1036"/>
        <pc:sldMkLst>
          <pc:docMk/>
          <pc:sldMk cId="1490971500" sldId="455"/>
        </pc:sldMkLst>
        <pc:spChg chg="mod">
          <ac:chgData name="Swenson, Jody" userId="f700768a-5749-4e0f-98d7-2b523cc7d418" providerId="ADAL" clId="{886C5C83-90A2-4155-A2AE-37DD8A0B7B45}" dt="2020-10-14T19:15:35.804" v="7" actId="1036"/>
          <ac:spMkLst>
            <pc:docMk/>
            <pc:sldMk cId="1490971500" sldId="455"/>
            <ac:spMk id="11" creationId="{71C8EF01-EC0C-4EDC-A1B4-3C6B1FAAC06D}"/>
          </ac:spMkLst>
        </pc:spChg>
        <pc:spChg chg="mod">
          <ac:chgData name="Swenson, Jody" userId="f700768a-5749-4e0f-98d7-2b523cc7d418" providerId="ADAL" clId="{886C5C83-90A2-4155-A2AE-37DD8A0B7B45}" dt="2020-10-14T19:15:35.804" v="7" actId="1036"/>
          <ac:spMkLst>
            <pc:docMk/>
            <pc:sldMk cId="1490971500" sldId="455"/>
            <ac:spMk id="64" creationId="{00000000-0000-0000-0000-000000000000}"/>
          </ac:spMkLst>
        </pc:spChg>
        <pc:spChg chg="mod">
          <ac:chgData name="Swenson, Jody" userId="f700768a-5749-4e0f-98d7-2b523cc7d418" providerId="ADAL" clId="{886C5C83-90A2-4155-A2AE-37DD8A0B7B45}" dt="2020-10-14T19:15:35.804" v="7" actId="1036"/>
          <ac:spMkLst>
            <pc:docMk/>
            <pc:sldMk cId="1490971500" sldId="455"/>
            <ac:spMk id="138" creationId="{00000000-0000-0000-0000-000000000000}"/>
          </ac:spMkLst>
        </pc:spChg>
        <pc:picChg chg="mod">
          <ac:chgData name="Swenson, Jody" userId="f700768a-5749-4e0f-98d7-2b523cc7d418" providerId="ADAL" clId="{886C5C83-90A2-4155-A2AE-37DD8A0B7B45}" dt="2020-10-14T19:15:35.804" v="7" actId="1036"/>
          <ac:picMkLst>
            <pc:docMk/>
            <pc:sldMk cId="1490971500" sldId="455"/>
            <ac:picMk id="4" creationId="{00000000-0000-0000-0000-000000000000}"/>
          </ac:picMkLst>
        </pc:picChg>
        <pc:picChg chg="mod">
          <ac:chgData name="Swenson, Jody" userId="f700768a-5749-4e0f-98d7-2b523cc7d418" providerId="ADAL" clId="{886C5C83-90A2-4155-A2AE-37DD8A0B7B45}" dt="2020-10-14T19:15:35.804" v="7" actId="1036"/>
          <ac:picMkLst>
            <pc:docMk/>
            <pc:sldMk cId="1490971500" sldId="455"/>
            <ac:picMk id="8" creationId="{0A8460E1-27A9-49E9-93F4-FFE3963EDAF6}"/>
          </ac:picMkLst>
        </pc:picChg>
      </pc:sldChg>
      <pc:sldChg chg="modSp mod ord">
        <pc:chgData name="Swenson, Jody" userId="f700768a-5749-4e0f-98d7-2b523cc7d418" providerId="ADAL" clId="{886C5C83-90A2-4155-A2AE-37DD8A0B7B45}" dt="2020-10-17T21:58:29.214" v="3366" actId="20577"/>
        <pc:sldMkLst>
          <pc:docMk/>
          <pc:sldMk cId="1104775794" sldId="458"/>
        </pc:sldMkLst>
        <pc:spChg chg="mod">
          <ac:chgData name="Swenson, Jody" userId="f700768a-5749-4e0f-98d7-2b523cc7d418" providerId="ADAL" clId="{886C5C83-90A2-4155-A2AE-37DD8A0B7B45}" dt="2020-10-17T19:48:46.922" v="48" actId="20577"/>
          <ac:spMkLst>
            <pc:docMk/>
            <pc:sldMk cId="1104775794" sldId="458"/>
            <ac:spMk id="2" creationId="{00000000-0000-0000-0000-000000000000}"/>
          </ac:spMkLst>
        </pc:spChg>
        <pc:spChg chg="mod">
          <ac:chgData name="Swenson, Jody" userId="f700768a-5749-4e0f-98d7-2b523cc7d418" providerId="ADAL" clId="{886C5C83-90A2-4155-A2AE-37DD8A0B7B45}" dt="2020-10-17T21:58:29.214" v="3366" actId="20577"/>
          <ac:spMkLst>
            <pc:docMk/>
            <pc:sldMk cId="1104775794" sldId="458"/>
            <ac:spMk id="5" creationId="{38B3DE52-92CD-464F-AB1D-8BC60AB65411}"/>
          </ac:spMkLst>
        </pc:spChg>
      </pc:sldChg>
      <pc:sldChg chg="modSp">
        <pc:chgData name="Swenson, Jody" userId="f700768a-5749-4e0f-98d7-2b523cc7d418" providerId="ADAL" clId="{886C5C83-90A2-4155-A2AE-37DD8A0B7B45}" dt="2020-10-21T17:07:16.307" v="4630" actId="20577"/>
        <pc:sldMkLst>
          <pc:docMk/>
          <pc:sldMk cId="3297449642" sldId="462"/>
        </pc:sldMkLst>
        <pc:spChg chg="mod">
          <ac:chgData name="Swenson, Jody" userId="f700768a-5749-4e0f-98d7-2b523cc7d418" providerId="ADAL" clId="{886C5C83-90A2-4155-A2AE-37DD8A0B7B45}" dt="2020-10-21T17:07:16.307" v="4630" actId="20577"/>
          <ac:spMkLst>
            <pc:docMk/>
            <pc:sldMk cId="3297449642" sldId="462"/>
            <ac:spMk id="11" creationId="{00000000-0000-0000-0000-000000000000}"/>
          </ac:spMkLst>
        </pc:spChg>
      </pc:sldChg>
      <pc:sldChg chg="addSp delSp modSp mod">
        <pc:chgData name="Swenson, Jody" userId="f700768a-5749-4e0f-98d7-2b523cc7d418" providerId="ADAL" clId="{886C5C83-90A2-4155-A2AE-37DD8A0B7B45}" dt="2020-11-02T21:05:38.909" v="4870" actId="1038"/>
        <pc:sldMkLst>
          <pc:docMk/>
          <pc:sldMk cId="3526761714" sldId="463"/>
        </pc:sldMkLst>
        <pc:spChg chg="mod">
          <ac:chgData name="Swenson, Jody" userId="f700768a-5749-4e0f-98d7-2b523cc7d418" providerId="ADAL" clId="{886C5C83-90A2-4155-A2AE-37DD8A0B7B45}" dt="2020-10-19T19:28:53.286" v="4623" actId="20577"/>
          <ac:spMkLst>
            <pc:docMk/>
            <pc:sldMk cId="3526761714" sldId="463"/>
            <ac:spMk id="11" creationId="{00000000-0000-0000-0000-000000000000}"/>
          </ac:spMkLst>
        </pc:spChg>
        <pc:picChg chg="add mod">
          <ac:chgData name="Swenson, Jody" userId="f700768a-5749-4e0f-98d7-2b523cc7d418" providerId="ADAL" clId="{886C5C83-90A2-4155-A2AE-37DD8A0B7B45}" dt="2020-11-02T21:05:38.909" v="4870" actId="1038"/>
          <ac:picMkLst>
            <pc:docMk/>
            <pc:sldMk cId="3526761714" sldId="463"/>
            <ac:picMk id="4" creationId="{9F9C9BFF-30C6-4F36-845D-C2950DD6AA04}"/>
          </ac:picMkLst>
        </pc:picChg>
        <pc:picChg chg="del">
          <ac:chgData name="Swenson, Jody" userId="f700768a-5749-4e0f-98d7-2b523cc7d418" providerId="ADAL" clId="{886C5C83-90A2-4155-A2AE-37DD8A0B7B45}" dt="2020-11-02T21:04:25.910" v="4859" actId="478"/>
          <ac:picMkLst>
            <pc:docMk/>
            <pc:sldMk cId="3526761714" sldId="463"/>
            <ac:picMk id="5" creationId="{DA3292E7-5564-407D-B865-CC25FFEBAC66}"/>
          </ac:picMkLst>
        </pc:picChg>
      </pc:sldChg>
      <pc:sldChg chg="modSp">
        <pc:chgData name="Swenson, Jody" userId="f700768a-5749-4e0f-98d7-2b523cc7d418" providerId="ADAL" clId="{886C5C83-90A2-4155-A2AE-37DD8A0B7B45}" dt="2020-10-26T17:15:10.816" v="4752" actId="20577"/>
        <pc:sldMkLst>
          <pc:docMk/>
          <pc:sldMk cId="1226592164" sldId="468"/>
        </pc:sldMkLst>
        <pc:spChg chg="mod">
          <ac:chgData name="Swenson, Jody" userId="f700768a-5749-4e0f-98d7-2b523cc7d418" providerId="ADAL" clId="{886C5C83-90A2-4155-A2AE-37DD8A0B7B45}" dt="2020-10-26T17:15:10.816" v="4752" actId="20577"/>
          <ac:spMkLst>
            <pc:docMk/>
            <pc:sldMk cId="1226592164" sldId="468"/>
            <ac:spMk id="11" creationId="{00000000-0000-0000-0000-000000000000}"/>
          </ac:spMkLst>
        </pc:spChg>
      </pc:sldChg>
      <pc:sldChg chg="modSp mod modAnim">
        <pc:chgData name="Swenson, Jody" userId="f700768a-5749-4e0f-98d7-2b523cc7d418" providerId="ADAL" clId="{886C5C83-90A2-4155-A2AE-37DD8A0B7B45}" dt="2020-10-17T22:25:20.033" v="4547" actId="14100"/>
        <pc:sldMkLst>
          <pc:docMk/>
          <pc:sldMk cId="4252955821" sldId="474"/>
        </pc:sldMkLst>
        <pc:spChg chg="mod">
          <ac:chgData name="Swenson, Jody" userId="f700768a-5749-4e0f-98d7-2b523cc7d418" providerId="ADAL" clId="{886C5C83-90A2-4155-A2AE-37DD8A0B7B45}" dt="2020-10-17T22:25:20.033" v="4547" actId="14100"/>
          <ac:spMkLst>
            <pc:docMk/>
            <pc:sldMk cId="4252955821" sldId="474"/>
            <ac:spMk id="4" creationId="{00000000-0000-0000-0000-000000000000}"/>
          </ac:spMkLst>
        </pc:spChg>
        <pc:picChg chg="mod">
          <ac:chgData name="Swenson, Jody" userId="f700768a-5749-4e0f-98d7-2b523cc7d418" providerId="ADAL" clId="{886C5C83-90A2-4155-A2AE-37DD8A0B7B45}" dt="2020-10-17T22:25:13.314" v="4545" actId="1038"/>
          <ac:picMkLst>
            <pc:docMk/>
            <pc:sldMk cId="4252955821" sldId="474"/>
            <ac:picMk id="5" creationId="{00000000-0000-0000-0000-000000000000}"/>
          </ac:picMkLst>
        </pc:picChg>
      </pc:sldChg>
      <pc:sldChg chg="modSp">
        <pc:chgData name="Swenson, Jody" userId="f700768a-5749-4e0f-98d7-2b523cc7d418" providerId="ADAL" clId="{886C5C83-90A2-4155-A2AE-37DD8A0B7B45}" dt="2020-10-17T22:25:59.595" v="4557" actId="20577"/>
        <pc:sldMkLst>
          <pc:docMk/>
          <pc:sldMk cId="2529097911" sldId="478"/>
        </pc:sldMkLst>
        <pc:spChg chg="mod">
          <ac:chgData name="Swenson, Jody" userId="f700768a-5749-4e0f-98d7-2b523cc7d418" providerId="ADAL" clId="{886C5C83-90A2-4155-A2AE-37DD8A0B7B45}" dt="2020-10-17T22:25:59.595" v="4557" actId="20577"/>
          <ac:spMkLst>
            <pc:docMk/>
            <pc:sldMk cId="2529097911" sldId="478"/>
            <ac:spMk id="3" creationId="{00000000-0000-0000-0000-000000000000}"/>
          </ac:spMkLst>
        </pc:spChg>
      </pc:sldChg>
      <pc:sldChg chg="modSp">
        <pc:chgData name="Swenson, Jody" userId="f700768a-5749-4e0f-98d7-2b523cc7d418" providerId="ADAL" clId="{886C5C83-90A2-4155-A2AE-37DD8A0B7B45}" dt="2020-10-17T22:26:14.372" v="4565" actId="20577"/>
        <pc:sldMkLst>
          <pc:docMk/>
          <pc:sldMk cId="750072023" sldId="479"/>
        </pc:sldMkLst>
        <pc:spChg chg="mod">
          <ac:chgData name="Swenson, Jody" userId="f700768a-5749-4e0f-98d7-2b523cc7d418" providerId="ADAL" clId="{886C5C83-90A2-4155-A2AE-37DD8A0B7B45}" dt="2020-10-17T22:26:14.372" v="4565" actId="20577"/>
          <ac:spMkLst>
            <pc:docMk/>
            <pc:sldMk cId="750072023" sldId="479"/>
            <ac:spMk id="3" creationId="{00000000-0000-0000-0000-000000000000}"/>
          </ac:spMkLst>
        </pc:spChg>
      </pc:sldChg>
      <pc:sldChg chg="modSp">
        <pc:chgData name="Swenson, Jody" userId="f700768a-5749-4e0f-98d7-2b523cc7d418" providerId="ADAL" clId="{886C5C83-90A2-4155-A2AE-37DD8A0B7B45}" dt="2020-10-26T19:15:27.178" v="4853" actId="20577"/>
        <pc:sldMkLst>
          <pc:docMk/>
          <pc:sldMk cId="610490802" sldId="480"/>
        </pc:sldMkLst>
        <pc:spChg chg="mod">
          <ac:chgData name="Swenson, Jody" userId="f700768a-5749-4e0f-98d7-2b523cc7d418" providerId="ADAL" clId="{886C5C83-90A2-4155-A2AE-37DD8A0B7B45}" dt="2020-10-26T19:15:27.178" v="4853" actId="20577"/>
          <ac:spMkLst>
            <pc:docMk/>
            <pc:sldMk cId="610490802" sldId="480"/>
            <ac:spMk id="3" creationId="{00000000-0000-0000-0000-000000000000}"/>
          </ac:spMkLst>
        </pc:spChg>
      </pc:sldChg>
      <pc:sldChg chg="modSp">
        <pc:chgData name="Swenson, Jody" userId="f700768a-5749-4e0f-98d7-2b523cc7d418" providerId="ADAL" clId="{886C5C83-90A2-4155-A2AE-37DD8A0B7B45}" dt="2020-10-17T22:26:47.040" v="4585" actId="20577"/>
        <pc:sldMkLst>
          <pc:docMk/>
          <pc:sldMk cId="190931840" sldId="481"/>
        </pc:sldMkLst>
        <pc:spChg chg="mod">
          <ac:chgData name="Swenson, Jody" userId="f700768a-5749-4e0f-98d7-2b523cc7d418" providerId="ADAL" clId="{886C5C83-90A2-4155-A2AE-37DD8A0B7B45}" dt="2020-10-17T22:26:47.040" v="4585" actId="20577"/>
          <ac:spMkLst>
            <pc:docMk/>
            <pc:sldMk cId="190931840" sldId="481"/>
            <ac:spMk id="3" creationId="{00000000-0000-0000-0000-000000000000}"/>
          </ac:spMkLst>
        </pc:spChg>
      </pc:sldChg>
      <pc:sldChg chg="modSp">
        <pc:chgData name="Swenson, Jody" userId="f700768a-5749-4e0f-98d7-2b523cc7d418" providerId="ADAL" clId="{886C5C83-90A2-4155-A2AE-37DD8A0B7B45}" dt="2020-10-17T22:27:04.179" v="4595" actId="20577"/>
        <pc:sldMkLst>
          <pc:docMk/>
          <pc:sldMk cId="3185824733" sldId="482"/>
        </pc:sldMkLst>
        <pc:spChg chg="mod">
          <ac:chgData name="Swenson, Jody" userId="f700768a-5749-4e0f-98d7-2b523cc7d418" providerId="ADAL" clId="{886C5C83-90A2-4155-A2AE-37DD8A0B7B45}" dt="2020-10-17T22:27:04.179" v="4595" actId="20577"/>
          <ac:spMkLst>
            <pc:docMk/>
            <pc:sldMk cId="3185824733" sldId="482"/>
            <ac:spMk id="3" creationId="{00000000-0000-0000-0000-000000000000}"/>
          </ac:spMkLst>
        </pc:spChg>
      </pc:sldChg>
      <pc:sldChg chg="modSp">
        <pc:chgData name="Swenson, Jody" userId="f700768a-5749-4e0f-98d7-2b523cc7d418" providerId="ADAL" clId="{886C5C83-90A2-4155-A2AE-37DD8A0B7B45}" dt="2020-10-17T22:27:16.359" v="4601" actId="20577"/>
        <pc:sldMkLst>
          <pc:docMk/>
          <pc:sldMk cId="3409446781" sldId="483"/>
        </pc:sldMkLst>
        <pc:spChg chg="mod">
          <ac:chgData name="Swenson, Jody" userId="f700768a-5749-4e0f-98d7-2b523cc7d418" providerId="ADAL" clId="{886C5C83-90A2-4155-A2AE-37DD8A0B7B45}" dt="2020-10-17T22:27:16.359" v="4601" actId="20577"/>
          <ac:spMkLst>
            <pc:docMk/>
            <pc:sldMk cId="3409446781" sldId="483"/>
            <ac:spMk id="3" creationId="{00000000-0000-0000-0000-000000000000}"/>
          </ac:spMkLst>
        </pc:spChg>
      </pc:sldChg>
      <pc:sldChg chg="modSp">
        <pc:chgData name="Swenson, Jody" userId="f700768a-5749-4e0f-98d7-2b523cc7d418" providerId="ADAL" clId="{886C5C83-90A2-4155-A2AE-37DD8A0B7B45}" dt="2020-10-17T22:27:32.731" v="4609" actId="20577"/>
        <pc:sldMkLst>
          <pc:docMk/>
          <pc:sldMk cId="3246878738" sldId="484"/>
        </pc:sldMkLst>
        <pc:spChg chg="mod">
          <ac:chgData name="Swenson, Jody" userId="f700768a-5749-4e0f-98d7-2b523cc7d418" providerId="ADAL" clId="{886C5C83-90A2-4155-A2AE-37DD8A0B7B45}" dt="2020-10-17T22:27:32.731" v="4609" actId="20577"/>
          <ac:spMkLst>
            <pc:docMk/>
            <pc:sldMk cId="3246878738" sldId="484"/>
            <ac:spMk id="3" creationId="{00000000-0000-0000-0000-000000000000}"/>
          </ac:spMkLst>
        </pc:spChg>
      </pc:sldChg>
      <pc:sldChg chg="modSp">
        <pc:chgData name="Swenson, Jody" userId="f700768a-5749-4e0f-98d7-2b523cc7d418" providerId="ADAL" clId="{886C5C83-90A2-4155-A2AE-37DD8A0B7B45}" dt="2020-10-17T22:27:51.476" v="4619" actId="20577"/>
        <pc:sldMkLst>
          <pc:docMk/>
          <pc:sldMk cId="1973296794" sldId="485"/>
        </pc:sldMkLst>
        <pc:spChg chg="mod">
          <ac:chgData name="Swenson, Jody" userId="f700768a-5749-4e0f-98d7-2b523cc7d418" providerId="ADAL" clId="{886C5C83-90A2-4155-A2AE-37DD8A0B7B45}" dt="2020-10-17T22:27:51.476" v="4619" actId="20577"/>
          <ac:spMkLst>
            <pc:docMk/>
            <pc:sldMk cId="1973296794" sldId="485"/>
            <ac:spMk id="3" creationId="{00000000-0000-0000-0000-000000000000}"/>
          </ac:spMkLst>
        </pc:spChg>
      </pc:sldChg>
      <pc:sldChg chg="del ord">
        <pc:chgData name="Swenson, Jody" userId="f700768a-5749-4e0f-98d7-2b523cc7d418" providerId="ADAL" clId="{886C5C83-90A2-4155-A2AE-37DD8A0B7B45}" dt="2020-10-17T22:16:05.294" v="4430" actId="47"/>
        <pc:sldMkLst>
          <pc:docMk/>
          <pc:sldMk cId="3163560455" sldId="495"/>
        </pc:sldMkLst>
      </pc:sldChg>
      <pc:sldChg chg="modSp modAnim">
        <pc:chgData name="Swenson, Jody" userId="f700768a-5749-4e0f-98d7-2b523cc7d418" providerId="ADAL" clId="{886C5C83-90A2-4155-A2AE-37DD8A0B7B45}" dt="2020-10-14T19:16:21.485" v="9" actId="20577"/>
        <pc:sldMkLst>
          <pc:docMk/>
          <pc:sldMk cId="1142487837" sldId="498"/>
        </pc:sldMkLst>
        <pc:spChg chg="mod">
          <ac:chgData name="Swenson, Jody" userId="f700768a-5749-4e0f-98d7-2b523cc7d418" providerId="ADAL" clId="{886C5C83-90A2-4155-A2AE-37DD8A0B7B45}" dt="2020-10-14T19:16:21.485" v="9" actId="20577"/>
          <ac:spMkLst>
            <pc:docMk/>
            <pc:sldMk cId="1142487837" sldId="498"/>
            <ac:spMk id="138" creationId="{00000000-0000-0000-0000-000000000000}"/>
          </ac:spMkLst>
        </pc:spChg>
      </pc:sldChg>
      <pc:sldChg chg="modSp">
        <pc:chgData name="Swenson, Jody" userId="f700768a-5749-4e0f-98d7-2b523cc7d418" providerId="ADAL" clId="{886C5C83-90A2-4155-A2AE-37DD8A0B7B45}" dt="2020-10-21T17:08:36.298" v="4704" actId="20577"/>
        <pc:sldMkLst>
          <pc:docMk/>
          <pc:sldMk cId="1891366170" sldId="506"/>
        </pc:sldMkLst>
        <pc:spChg chg="mod">
          <ac:chgData name="Swenson, Jody" userId="f700768a-5749-4e0f-98d7-2b523cc7d418" providerId="ADAL" clId="{886C5C83-90A2-4155-A2AE-37DD8A0B7B45}" dt="2020-10-21T17:08:36.298" v="4704" actId="20577"/>
          <ac:spMkLst>
            <pc:docMk/>
            <pc:sldMk cId="1891366170" sldId="506"/>
            <ac:spMk id="11" creationId="{00000000-0000-0000-0000-000000000000}"/>
          </ac:spMkLst>
        </pc:spChg>
      </pc:sldChg>
      <pc:sldChg chg="addSp delSp modSp mod delAnim modAnim">
        <pc:chgData name="Swenson, Jody" userId="f700768a-5749-4e0f-98d7-2b523cc7d418" providerId="ADAL" clId="{886C5C83-90A2-4155-A2AE-37DD8A0B7B45}" dt="2020-10-26T19:14:43.022" v="4850"/>
        <pc:sldMkLst>
          <pc:docMk/>
          <pc:sldMk cId="2514809706" sldId="547"/>
        </pc:sldMkLst>
        <pc:spChg chg="del">
          <ac:chgData name="Swenson, Jody" userId="f700768a-5749-4e0f-98d7-2b523cc7d418" providerId="ADAL" clId="{886C5C83-90A2-4155-A2AE-37DD8A0B7B45}" dt="2020-10-26T19:13:07.874" v="4753" actId="478"/>
          <ac:spMkLst>
            <pc:docMk/>
            <pc:sldMk cId="2514809706" sldId="547"/>
            <ac:spMk id="11" creationId="{9588CE1F-345D-48EB-A2F3-684994C3BF42}"/>
          </ac:spMkLst>
        </pc:spChg>
        <pc:spChg chg="del">
          <ac:chgData name="Swenson, Jody" userId="f700768a-5749-4e0f-98d7-2b523cc7d418" providerId="ADAL" clId="{886C5C83-90A2-4155-A2AE-37DD8A0B7B45}" dt="2020-10-26T19:13:07.874" v="4753" actId="478"/>
          <ac:spMkLst>
            <pc:docMk/>
            <pc:sldMk cId="2514809706" sldId="547"/>
            <ac:spMk id="14" creationId="{26735EF8-2034-40D1-ACFD-25AF5FE10094}"/>
          </ac:spMkLst>
        </pc:spChg>
        <pc:spChg chg="add mod">
          <ac:chgData name="Swenson, Jody" userId="f700768a-5749-4e0f-98d7-2b523cc7d418" providerId="ADAL" clId="{886C5C83-90A2-4155-A2AE-37DD8A0B7B45}" dt="2020-10-26T19:13:25.643" v="4847" actId="1037"/>
          <ac:spMkLst>
            <pc:docMk/>
            <pc:sldMk cId="2514809706" sldId="547"/>
            <ac:spMk id="17" creationId="{84561C7D-A630-4726-A339-3FEF9BCB90F0}"/>
          </ac:spMkLst>
        </pc:spChg>
        <pc:spChg chg="add mod">
          <ac:chgData name="Swenson, Jody" userId="f700768a-5749-4e0f-98d7-2b523cc7d418" providerId="ADAL" clId="{886C5C83-90A2-4155-A2AE-37DD8A0B7B45}" dt="2020-10-26T19:13:25.643" v="4847" actId="1037"/>
          <ac:spMkLst>
            <pc:docMk/>
            <pc:sldMk cId="2514809706" sldId="547"/>
            <ac:spMk id="18" creationId="{146829FD-2865-4131-9511-665A61089E30}"/>
          </ac:spMkLst>
        </pc:spChg>
        <pc:spChg chg="del">
          <ac:chgData name="Swenson, Jody" userId="f700768a-5749-4e0f-98d7-2b523cc7d418" providerId="ADAL" clId="{886C5C83-90A2-4155-A2AE-37DD8A0B7B45}" dt="2020-10-26T19:13:07.874" v="4753" actId="478"/>
          <ac:spMkLst>
            <pc:docMk/>
            <pc:sldMk cId="2514809706" sldId="547"/>
            <ac:spMk id="20" creationId="{9F5A5181-9B7C-4DD9-854A-F273C29A336F}"/>
          </ac:spMkLst>
        </pc:spChg>
        <pc:spChg chg="del">
          <ac:chgData name="Swenson, Jody" userId="f700768a-5749-4e0f-98d7-2b523cc7d418" providerId="ADAL" clId="{886C5C83-90A2-4155-A2AE-37DD8A0B7B45}" dt="2020-10-26T19:13:07.874" v="4753" actId="478"/>
          <ac:spMkLst>
            <pc:docMk/>
            <pc:sldMk cId="2514809706" sldId="547"/>
            <ac:spMk id="21" creationId="{D7A7C9F9-48BF-464E-BF3A-C80A38C06CE8}"/>
          </ac:spMkLst>
        </pc:spChg>
        <pc:spChg chg="add mod">
          <ac:chgData name="Swenson, Jody" userId="f700768a-5749-4e0f-98d7-2b523cc7d418" providerId="ADAL" clId="{886C5C83-90A2-4155-A2AE-37DD8A0B7B45}" dt="2020-10-26T19:13:25.643" v="4847" actId="1037"/>
          <ac:spMkLst>
            <pc:docMk/>
            <pc:sldMk cId="2514809706" sldId="547"/>
            <ac:spMk id="23" creationId="{702E15E1-DB3E-4690-BECB-32951075DBDF}"/>
          </ac:spMkLst>
        </pc:spChg>
        <pc:spChg chg="add mod">
          <ac:chgData name="Swenson, Jody" userId="f700768a-5749-4e0f-98d7-2b523cc7d418" providerId="ADAL" clId="{886C5C83-90A2-4155-A2AE-37DD8A0B7B45}" dt="2020-10-26T19:13:25.643" v="4847" actId="1037"/>
          <ac:spMkLst>
            <pc:docMk/>
            <pc:sldMk cId="2514809706" sldId="547"/>
            <ac:spMk id="24" creationId="{4254B303-D2F0-460E-9E78-C0EEF0CCEEE5}"/>
          </ac:spMkLst>
        </pc:spChg>
        <pc:spChg chg="add mod">
          <ac:chgData name="Swenson, Jody" userId="f700768a-5749-4e0f-98d7-2b523cc7d418" providerId="ADAL" clId="{886C5C83-90A2-4155-A2AE-37DD8A0B7B45}" dt="2020-10-26T19:13:25.643" v="4847" actId="1037"/>
          <ac:spMkLst>
            <pc:docMk/>
            <pc:sldMk cId="2514809706" sldId="547"/>
            <ac:spMk id="27" creationId="{266EDB8E-911E-4E03-A1E3-3EDCBAA9827B}"/>
          </ac:spMkLst>
        </pc:spChg>
        <pc:spChg chg="del">
          <ac:chgData name="Swenson, Jody" userId="f700768a-5749-4e0f-98d7-2b523cc7d418" providerId="ADAL" clId="{886C5C83-90A2-4155-A2AE-37DD8A0B7B45}" dt="2020-10-26T19:13:07.874" v="4753" actId="478"/>
          <ac:spMkLst>
            <pc:docMk/>
            <pc:sldMk cId="2514809706" sldId="547"/>
            <ac:spMk id="32" creationId="{20E93BB6-97A6-4880-B1F0-441DFF4F239A}"/>
          </ac:spMkLst>
        </pc:spChg>
        <pc:picChg chg="del">
          <ac:chgData name="Swenson, Jody" userId="f700768a-5749-4e0f-98d7-2b523cc7d418" providerId="ADAL" clId="{886C5C83-90A2-4155-A2AE-37DD8A0B7B45}" dt="2020-10-26T19:13:07.874" v="4753" actId="478"/>
          <ac:picMkLst>
            <pc:docMk/>
            <pc:sldMk cId="2514809706" sldId="547"/>
            <ac:picMk id="12" creationId="{56CF76A1-F827-4E6D-B8A2-8ECAD4AFCEB4}"/>
          </ac:picMkLst>
        </pc:picChg>
        <pc:picChg chg="add mod">
          <ac:chgData name="Swenson, Jody" userId="f700768a-5749-4e0f-98d7-2b523cc7d418" providerId="ADAL" clId="{886C5C83-90A2-4155-A2AE-37DD8A0B7B45}" dt="2020-10-26T19:13:25.643" v="4847" actId="1037"/>
          <ac:picMkLst>
            <pc:docMk/>
            <pc:sldMk cId="2514809706" sldId="547"/>
            <ac:picMk id="16" creationId="{A10F3D07-06BB-4C42-8641-2D32412A72D0}"/>
          </ac:picMkLst>
        </pc:picChg>
        <pc:cxnChg chg="del">
          <ac:chgData name="Swenson, Jody" userId="f700768a-5749-4e0f-98d7-2b523cc7d418" providerId="ADAL" clId="{886C5C83-90A2-4155-A2AE-37DD8A0B7B45}" dt="2020-10-26T19:13:07.874" v="4753" actId="478"/>
          <ac:cxnSpMkLst>
            <pc:docMk/>
            <pc:sldMk cId="2514809706" sldId="547"/>
            <ac:cxnSpMk id="15" creationId="{51D615D1-947B-4893-BCAD-45E7DD396ABF}"/>
          </ac:cxnSpMkLst>
        </pc:cxnChg>
        <pc:cxnChg chg="add mod">
          <ac:chgData name="Swenson, Jody" userId="f700768a-5749-4e0f-98d7-2b523cc7d418" providerId="ADAL" clId="{886C5C83-90A2-4155-A2AE-37DD8A0B7B45}" dt="2020-10-26T19:13:25.643" v="4847" actId="1037"/>
          <ac:cxnSpMkLst>
            <pc:docMk/>
            <pc:sldMk cId="2514809706" sldId="547"/>
            <ac:cxnSpMk id="19" creationId="{7DE55CBD-7013-48D9-B4F2-8A8CCA1592C1}"/>
          </ac:cxnSpMkLst>
        </pc:cxnChg>
        <pc:cxnChg chg="del">
          <ac:chgData name="Swenson, Jody" userId="f700768a-5749-4e0f-98d7-2b523cc7d418" providerId="ADAL" clId="{886C5C83-90A2-4155-A2AE-37DD8A0B7B45}" dt="2020-10-26T19:13:07.874" v="4753" actId="478"/>
          <ac:cxnSpMkLst>
            <pc:docMk/>
            <pc:sldMk cId="2514809706" sldId="547"/>
            <ac:cxnSpMk id="22" creationId="{E671032E-A39B-4C32-81A7-3B1CBD79CCE4}"/>
          </ac:cxnSpMkLst>
        </pc:cxnChg>
        <pc:cxnChg chg="add mod">
          <ac:chgData name="Swenson, Jody" userId="f700768a-5749-4e0f-98d7-2b523cc7d418" providerId="ADAL" clId="{886C5C83-90A2-4155-A2AE-37DD8A0B7B45}" dt="2020-10-26T19:13:25.643" v="4847" actId="1037"/>
          <ac:cxnSpMkLst>
            <pc:docMk/>
            <pc:sldMk cId="2514809706" sldId="547"/>
            <ac:cxnSpMk id="25" creationId="{57082EAD-A9D8-439C-93B4-EEA51295F5C9}"/>
          </ac:cxnSpMkLst>
        </pc:cxnChg>
        <pc:cxnChg chg="add mod">
          <ac:chgData name="Swenson, Jody" userId="f700768a-5749-4e0f-98d7-2b523cc7d418" providerId="ADAL" clId="{886C5C83-90A2-4155-A2AE-37DD8A0B7B45}" dt="2020-10-26T19:13:25.643" v="4847" actId="1037"/>
          <ac:cxnSpMkLst>
            <pc:docMk/>
            <pc:sldMk cId="2514809706" sldId="547"/>
            <ac:cxnSpMk id="26" creationId="{3EE19322-45F9-4F3C-B084-F59765C68B9E}"/>
          </ac:cxnSpMkLst>
        </pc:cxnChg>
        <pc:cxnChg chg="del">
          <ac:chgData name="Swenson, Jody" userId="f700768a-5749-4e0f-98d7-2b523cc7d418" providerId="ADAL" clId="{886C5C83-90A2-4155-A2AE-37DD8A0B7B45}" dt="2020-10-26T19:13:07.874" v="4753" actId="478"/>
          <ac:cxnSpMkLst>
            <pc:docMk/>
            <pc:sldMk cId="2514809706" sldId="547"/>
            <ac:cxnSpMk id="28" creationId="{26627BA4-A886-49E0-AAA5-34830521F0A6}"/>
          </ac:cxnSpMkLst>
        </pc:cxnChg>
      </pc:sldChg>
      <pc:sldChg chg="modSp">
        <pc:chgData name="Swenson, Jody" userId="f700768a-5749-4e0f-98d7-2b523cc7d418" providerId="ADAL" clId="{886C5C83-90A2-4155-A2AE-37DD8A0B7B45}" dt="2020-10-19T19:29:10.043" v="4625" actId="20577"/>
        <pc:sldMkLst>
          <pc:docMk/>
          <pc:sldMk cId="4061404194" sldId="548"/>
        </pc:sldMkLst>
        <pc:spChg chg="mod">
          <ac:chgData name="Swenson, Jody" userId="f700768a-5749-4e0f-98d7-2b523cc7d418" providerId="ADAL" clId="{886C5C83-90A2-4155-A2AE-37DD8A0B7B45}" dt="2020-10-19T19:29:10.043" v="4625" actId="20577"/>
          <ac:spMkLst>
            <pc:docMk/>
            <pc:sldMk cId="4061404194" sldId="548"/>
            <ac:spMk id="11" creationId="{00000000-0000-0000-0000-000000000000}"/>
          </ac:spMkLst>
        </pc:spChg>
      </pc:sldChg>
      <pc:sldChg chg="addSp delSp modSp add mod delAnim modAnim">
        <pc:chgData name="Swenson, Jody" userId="f700768a-5749-4e0f-98d7-2b523cc7d418" providerId="ADAL" clId="{886C5C83-90A2-4155-A2AE-37DD8A0B7B45}" dt="2020-10-21T17:12:48.508" v="4750" actId="20577"/>
        <pc:sldMkLst>
          <pc:docMk/>
          <pc:sldMk cId="3564223762" sldId="549"/>
        </pc:sldMkLst>
        <pc:spChg chg="mod">
          <ac:chgData name="Swenson, Jody" userId="f700768a-5749-4e0f-98d7-2b523cc7d418" providerId="ADAL" clId="{886C5C83-90A2-4155-A2AE-37DD8A0B7B45}" dt="2020-10-17T22:17:34.863" v="4501" actId="1076"/>
          <ac:spMkLst>
            <pc:docMk/>
            <pc:sldMk cId="3564223762" sldId="549"/>
            <ac:spMk id="2" creationId="{00000000-0000-0000-0000-000000000000}"/>
          </ac:spMkLst>
        </pc:spChg>
        <pc:spChg chg="mod">
          <ac:chgData name="Swenson, Jody" userId="f700768a-5749-4e0f-98d7-2b523cc7d418" providerId="ADAL" clId="{886C5C83-90A2-4155-A2AE-37DD8A0B7B45}" dt="2020-10-21T17:12:48.508" v="4750" actId="20577"/>
          <ac:spMkLst>
            <pc:docMk/>
            <pc:sldMk cId="3564223762" sldId="549"/>
            <ac:spMk id="5" creationId="{38B3DE52-92CD-464F-AB1D-8BC60AB65411}"/>
          </ac:spMkLst>
        </pc:spChg>
        <pc:spChg chg="add mod">
          <ac:chgData name="Swenson, Jody" userId="f700768a-5749-4e0f-98d7-2b523cc7d418" providerId="ADAL" clId="{886C5C83-90A2-4155-A2AE-37DD8A0B7B45}" dt="2020-10-17T20:33:30.128" v="1442" actId="1036"/>
          <ac:spMkLst>
            <pc:docMk/>
            <pc:sldMk cId="3564223762" sldId="549"/>
            <ac:spMk id="8" creationId="{C11AF2EC-6729-466E-A17D-E229E4EAAF2C}"/>
          </ac:spMkLst>
        </pc:spChg>
        <pc:spChg chg="add mod ord">
          <ac:chgData name="Swenson, Jody" userId="f700768a-5749-4e0f-98d7-2b523cc7d418" providerId="ADAL" clId="{886C5C83-90A2-4155-A2AE-37DD8A0B7B45}" dt="2020-10-17T22:19:47.678" v="4517" actId="166"/>
          <ac:spMkLst>
            <pc:docMk/>
            <pc:sldMk cId="3564223762" sldId="549"/>
            <ac:spMk id="10" creationId="{23AC48A4-F7CF-4763-ABB4-D2868E92BBEF}"/>
          </ac:spMkLst>
        </pc:spChg>
        <pc:spChg chg="add mod ord">
          <ac:chgData name="Swenson, Jody" userId="f700768a-5749-4e0f-98d7-2b523cc7d418" providerId="ADAL" clId="{886C5C83-90A2-4155-A2AE-37DD8A0B7B45}" dt="2020-10-17T21:03:23.045" v="2869" actId="14100"/>
          <ac:spMkLst>
            <pc:docMk/>
            <pc:sldMk cId="3564223762" sldId="549"/>
            <ac:spMk id="13" creationId="{6A380B83-0E57-46BE-A3CE-91CE984E79D8}"/>
          </ac:spMkLst>
        </pc:spChg>
        <pc:spChg chg="add del mod">
          <ac:chgData name="Swenson, Jody" userId="f700768a-5749-4e0f-98d7-2b523cc7d418" providerId="ADAL" clId="{886C5C83-90A2-4155-A2AE-37DD8A0B7B45}" dt="2020-10-17T19:53:07.489" v="325" actId="478"/>
          <ac:spMkLst>
            <pc:docMk/>
            <pc:sldMk cId="3564223762" sldId="549"/>
            <ac:spMk id="17" creationId="{DF9789F8-0D33-40AE-B1E2-6E95F3B46ED0}"/>
          </ac:spMkLst>
        </pc:spChg>
        <pc:spChg chg="add mod">
          <ac:chgData name="Swenson, Jody" userId="f700768a-5749-4e0f-98d7-2b523cc7d418" providerId="ADAL" clId="{886C5C83-90A2-4155-A2AE-37DD8A0B7B45}" dt="2020-10-17T20:33:30.128" v="1442" actId="1036"/>
          <ac:spMkLst>
            <pc:docMk/>
            <pc:sldMk cId="3564223762" sldId="549"/>
            <ac:spMk id="21" creationId="{C32CF98F-DF3D-403E-990F-4CD70B64F0C2}"/>
          </ac:spMkLst>
        </pc:spChg>
        <pc:spChg chg="add mod ord">
          <ac:chgData name="Swenson, Jody" userId="f700768a-5749-4e0f-98d7-2b523cc7d418" providerId="ADAL" clId="{886C5C83-90A2-4155-A2AE-37DD8A0B7B45}" dt="2020-10-17T22:30:22.281" v="4621" actId="207"/>
          <ac:spMkLst>
            <pc:docMk/>
            <pc:sldMk cId="3564223762" sldId="549"/>
            <ac:spMk id="34" creationId="{E577FBE2-A40B-47C8-B0B7-99C0C9767AC9}"/>
          </ac:spMkLst>
        </pc:spChg>
        <pc:spChg chg="add mod">
          <ac:chgData name="Swenson, Jody" userId="f700768a-5749-4e0f-98d7-2b523cc7d418" providerId="ADAL" clId="{886C5C83-90A2-4155-A2AE-37DD8A0B7B45}" dt="2020-10-17T22:19:32.464" v="4516" actId="1076"/>
          <ac:spMkLst>
            <pc:docMk/>
            <pc:sldMk cId="3564223762" sldId="549"/>
            <ac:spMk id="35" creationId="{E56F7094-D20C-477A-ABED-472E7EBB3F19}"/>
          </ac:spMkLst>
        </pc:spChg>
        <pc:picChg chg="del">
          <ac:chgData name="Swenson, Jody" userId="f700768a-5749-4e0f-98d7-2b523cc7d418" providerId="ADAL" clId="{886C5C83-90A2-4155-A2AE-37DD8A0B7B45}" dt="2020-10-17T19:49:26.237" v="50" actId="478"/>
          <ac:picMkLst>
            <pc:docMk/>
            <pc:sldMk cId="3564223762" sldId="549"/>
            <ac:picMk id="3" creationId="{E0DF28D3-2081-4ECC-8752-EB14EF5AAF80}"/>
          </ac:picMkLst>
        </pc:picChg>
        <pc:picChg chg="del">
          <ac:chgData name="Swenson, Jody" userId="f700768a-5749-4e0f-98d7-2b523cc7d418" providerId="ADAL" clId="{886C5C83-90A2-4155-A2AE-37DD8A0B7B45}" dt="2020-10-17T19:49:28.752" v="52" actId="478"/>
          <ac:picMkLst>
            <pc:docMk/>
            <pc:sldMk cId="3564223762" sldId="549"/>
            <ac:picMk id="4" creationId="{389E151B-D04D-460E-9F44-A9AF49C948D4}"/>
          </ac:picMkLst>
        </pc:picChg>
        <pc:picChg chg="del">
          <ac:chgData name="Swenson, Jody" userId="f700768a-5749-4e0f-98d7-2b523cc7d418" providerId="ADAL" clId="{886C5C83-90A2-4155-A2AE-37DD8A0B7B45}" dt="2020-10-17T19:49:27.336" v="51" actId="478"/>
          <ac:picMkLst>
            <pc:docMk/>
            <pc:sldMk cId="3564223762" sldId="549"/>
            <ac:picMk id="6" creationId="{B53AD933-FE0A-4598-AD9E-0E34AA2F20A5}"/>
          </ac:picMkLst>
        </pc:picChg>
        <pc:picChg chg="add del mod">
          <ac:chgData name="Swenson, Jody" userId="f700768a-5749-4e0f-98d7-2b523cc7d418" providerId="ADAL" clId="{886C5C83-90A2-4155-A2AE-37DD8A0B7B45}" dt="2020-10-17T21:00:03.433" v="2658" actId="478"/>
          <ac:picMkLst>
            <pc:docMk/>
            <pc:sldMk cId="3564223762" sldId="549"/>
            <ac:picMk id="7" creationId="{F7A06846-D026-4F02-BAC5-4CB43CDFFB6F}"/>
          </ac:picMkLst>
        </pc:picChg>
        <pc:picChg chg="add mod">
          <ac:chgData name="Swenson, Jody" userId="f700768a-5749-4e0f-98d7-2b523cc7d418" providerId="ADAL" clId="{886C5C83-90A2-4155-A2AE-37DD8A0B7B45}" dt="2020-10-17T21:01:04.129" v="2736" actId="1037"/>
          <ac:picMkLst>
            <pc:docMk/>
            <pc:sldMk cId="3564223762" sldId="549"/>
            <ac:picMk id="24" creationId="{EA6F5ABD-A849-4880-A91A-CB9AA8E3C0F1}"/>
          </ac:picMkLst>
        </pc:picChg>
        <pc:cxnChg chg="add mod ord">
          <ac:chgData name="Swenson, Jody" userId="f700768a-5749-4e0f-98d7-2b523cc7d418" providerId="ADAL" clId="{886C5C83-90A2-4155-A2AE-37DD8A0B7B45}" dt="2020-10-17T22:19:47.678" v="4517" actId="166"/>
          <ac:cxnSpMkLst>
            <pc:docMk/>
            <pc:sldMk cId="3564223762" sldId="549"/>
            <ac:cxnSpMk id="9" creationId="{7D089763-B9F1-4117-9778-C90B97C845AB}"/>
          </ac:cxnSpMkLst>
        </pc:cxnChg>
        <pc:cxnChg chg="add mod ord">
          <ac:chgData name="Swenson, Jody" userId="f700768a-5749-4e0f-98d7-2b523cc7d418" providerId="ADAL" clId="{886C5C83-90A2-4155-A2AE-37DD8A0B7B45}" dt="2020-10-17T21:03:32.901" v="2870" actId="14100"/>
          <ac:cxnSpMkLst>
            <pc:docMk/>
            <pc:sldMk cId="3564223762" sldId="549"/>
            <ac:cxnSpMk id="11" creationId="{383C18B7-E451-42A6-9AB8-6B78F2CDFE2E}"/>
          </ac:cxnSpMkLst>
        </pc:cxnChg>
        <pc:cxnChg chg="add mod ord">
          <ac:chgData name="Swenson, Jody" userId="f700768a-5749-4e0f-98d7-2b523cc7d418" providerId="ADAL" clId="{886C5C83-90A2-4155-A2AE-37DD8A0B7B45}" dt="2020-10-17T21:03:12.044" v="2867" actId="1035"/>
          <ac:cxnSpMkLst>
            <pc:docMk/>
            <pc:sldMk cId="3564223762" sldId="549"/>
            <ac:cxnSpMk id="12" creationId="{C4F0BF9A-79D0-4562-BB6F-61834E804DFB}"/>
          </ac:cxnSpMkLst>
        </pc:cxnChg>
        <pc:cxnChg chg="add mod ord">
          <ac:chgData name="Swenson, Jody" userId="f700768a-5749-4e0f-98d7-2b523cc7d418" providerId="ADAL" clId="{886C5C83-90A2-4155-A2AE-37DD8A0B7B45}" dt="2020-10-17T22:19:59.432" v="4518" actId="166"/>
          <ac:cxnSpMkLst>
            <pc:docMk/>
            <pc:sldMk cId="3564223762" sldId="549"/>
            <ac:cxnSpMk id="14" creationId="{1B69B20E-557A-44BB-868C-25DB3D927E2D}"/>
          </ac:cxnSpMkLst>
        </pc:cxnChg>
        <pc:cxnChg chg="add mod ord">
          <ac:chgData name="Swenson, Jody" userId="f700768a-5749-4e0f-98d7-2b523cc7d418" providerId="ADAL" clId="{886C5C83-90A2-4155-A2AE-37DD8A0B7B45}" dt="2020-10-17T22:19:59.432" v="4518" actId="166"/>
          <ac:cxnSpMkLst>
            <pc:docMk/>
            <pc:sldMk cId="3564223762" sldId="549"/>
            <ac:cxnSpMk id="15" creationId="{24C6D0D5-F890-471B-AA35-498DA12CFB4F}"/>
          </ac:cxnSpMkLst>
        </pc:cxnChg>
        <pc:cxnChg chg="add mod ord">
          <ac:chgData name="Swenson, Jody" userId="f700768a-5749-4e0f-98d7-2b523cc7d418" providerId="ADAL" clId="{886C5C83-90A2-4155-A2AE-37DD8A0B7B45}" dt="2020-10-17T22:19:59.432" v="4518" actId="166"/>
          <ac:cxnSpMkLst>
            <pc:docMk/>
            <pc:sldMk cId="3564223762" sldId="549"/>
            <ac:cxnSpMk id="16" creationId="{F66115FC-6C9C-4B38-A705-257D7446B134}"/>
          </ac:cxnSpMkLst>
        </pc:cxnChg>
        <pc:cxnChg chg="add mod ord">
          <ac:chgData name="Swenson, Jody" userId="f700768a-5749-4e0f-98d7-2b523cc7d418" providerId="ADAL" clId="{886C5C83-90A2-4155-A2AE-37DD8A0B7B45}" dt="2020-10-17T21:00:20.169" v="2661" actId="166"/>
          <ac:cxnSpMkLst>
            <pc:docMk/>
            <pc:sldMk cId="3564223762" sldId="549"/>
            <ac:cxnSpMk id="18" creationId="{CBB0396A-AB37-4EA2-87C6-EE4586D26297}"/>
          </ac:cxnSpMkLst>
        </pc:cxnChg>
        <pc:cxnChg chg="add mod ord">
          <ac:chgData name="Swenson, Jody" userId="f700768a-5749-4e0f-98d7-2b523cc7d418" providerId="ADAL" clId="{886C5C83-90A2-4155-A2AE-37DD8A0B7B45}" dt="2020-10-17T21:00:20.169" v="2661" actId="166"/>
          <ac:cxnSpMkLst>
            <pc:docMk/>
            <pc:sldMk cId="3564223762" sldId="549"/>
            <ac:cxnSpMk id="22" creationId="{D65AEF38-E972-475B-B802-2E418E597DBA}"/>
          </ac:cxnSpMkLst>
        </pc:cxnChg>
      </pc:sldChg>
      <pc:sldChg chg="addSp delSp modSp add mod ord modAnim">
        <pc:chgData name="Swenson, Jody" userId="f700768a-5749-4e0f-98d7-2b523cc7d418" providerId="ADAL" clId="{886C5C83-90A2-4155-A2AE-37DD8A0B7B45}" dt="2020-10-17T22:30:11.050" v="4620" actId="207"/>
        <pc:sldMkLst>
          <pc:docMk/>
          <pc:sldMk cId="2834266088" sldId="550"/>
        </pc:sldMkLst>
        <pc:spChg chg="mod">
          <ac:chgData name="Swenson, Jody" userId="f700768a-5749-4e0f-98d7-2b523cc7d418" providerId="ADAL" clId="{886C5C83-90A2-4155-A2AE-37DD8A0B7B45}" dt="2020-10-17T22:17:15.021" v="4485" actId="1037"/>
          <ac:spMkLst>
            <pc:docMk/>
            <pc:sldMk cId="2834266088" sldId="550"/>
            <ac:spMk id="2" creationId="{00000000-0000-0000-0000-000000000000}"/>
          </ac:spMkLst>
        </pc:spChg>
        <pc:spChg chg="mod">
          <ac:chgData name="Swenson, Jody" userId="f700768a-5749-4e0f-98d7-2b523cc7d418" providerId="ADAL" clId="{886C5C83-90A2-4155-A2AE-37DD8A0B7B45}" dt="2020-10-17T20:56:08.552" v="2644" actId="20577"/>
          <ac:spMkLst>
            <pc:docMk/>
            <pc:sldMk cId="2834266088" sldId="550"/>
            <ac:spMk id="5" creationId="{38B3DE52-92CD-464F-AB1D-8BC60AB65411}"/>
          </ac:spMkLst>
        </pc:spChg>
        <pc:spChg chg="mod ord">
          <ac:chgData name="Swenson, Jody" userId="f700768a-5749-4e0f-98d7-2b523cc7d418" providerId="ADAL" clId="{886C5C83-90A2-4155-A2AE-37DD8A0B7B45}" dt="2020-10-17T21:51:55.083" v="3221" actId="1037"/>
          <ac:spMkLst>
            <pc:docMk/>
            <pc:sldMk cId="2834266088" sldId="550"/>
            <ac:spMk id="8" creationId="{C11AF2EC-6729-466E-A17D-E229E4EAAF2C}"/>
          </ac:spMkLst>
        </pc:spChg>
        <pc:spChg chg="mod ord">
          <ac:chgData name="Swenson, Jody" userId="f700768a-5749-4e0f-98d7-2b523cc7d418" providerId="ADAL" clId="{886C5C83-90A2-4155-A2AE-37DD8A0B7B45}" dt="2020-10-17T21:51:13.504" v="3199" actId="1038"/>
          <ac:spMkLst>
            <pc:docMk/>
            <pc:sldMk cId="2834266088" sldId="550"/>
            <ac:spMk id="10" creationId="{23AC48A4-F7CF-4763-ABB4-D2868E92BBEF}"/>
          </ac:spMkLst>
        </pc:spChg>
        <pc:spChg chg="mod ord">
          <ac:chgData name="Swenson, Jody" userId="f700768a-5749-4e0f-98d7-2b523cc7d418" providerId="ADAL" clId="{886C5C83-90A2-4155-A2AE-37DD8A0B7B45}" dt="2020-10-17T21:48:00.790" v="3033" actId="14100"/>
          <ac:spMkLst>
            <pc:docMk/>
            <pc:sldMk cId="2834266088" sldId="550"/>
            <ac:spMk id="13" creationId="{6A380B83-0E57-46BE-A3CE-91CE984E79D8}"/>
          </ac:spMkLst>
        </pc:spChg>
        <pc:spChg chg="mod ord">
          <ac:chgData name="Swenson, Jody" userId="f700768a-5749-4e0f-98d7-2b523cc7d418" providerId="ADAL" clId="{886C5C83-90A2-4155-A2AE-37DD8A0B7B45}" dt="2020-10-17T21:52:12.739" v="3245" actId="1076"/>
          <ac:spMkLst>
            <pc:docMk/>
            <pc:sldMk cId="2834266088" sldId="550"/>
            <ac:spMk id="21" creationId="{C32CF98F-DF3D-403E-990F-4CD70B64F0C2}"/>
          </ac:spMkLst>
        </pc:spChg>
        <pc:spChg chg="add mod ord">
          <ac:chgData name="Swenson, Jody" userId="f700768a-5749-4e0f-98d7-2b523cc7d418" providerId="ADAL" clId="{886C5C83-90A2-4155-A2AE-37DD8A0B7B45}" dt="2020-10-17T22:30:11.050" v="4620" actId="207"/>
          <ac:spMkLst>
            <pc:docMk/>
            <pc:sldMk cId="2834266088" sldId="550"/>
            <ac:spMk id="25" creationId="{08084758-6DEA-48C3-B7A9-414506C45D43}"/>
          </ac:spMkLst>
        </pc:spChg>
        <pc:spChg chg="add mod ord">
          <ac:chgData name="Swenson, Jody" userId="f700768a-5749-4e0f-98d7-2b523cc7d418" providerId="ADAL" clId="{886C5C83-90A2-4155-A2AE-37DD8A0B7B45}" dt="2020-10-17T21:51:17.372" v="3200" actId="1076"/>
          <ac:spMkLst>
            <pc:docMk/>
            <pc:sldMk cId="2834266088" sldId="550"/>
            <ac:spMk id="27" creationId="{2AD9D737-4AB2-490E-994D-8C3A78853E90}"/>
          </ac:spMkLst>
        </pc:spChg>
        <pc:picChg chg="add del mod">
          <ac:chgData name="Swenson, Jody" userId="f700768a-5749-4e0f-98d7-2b523cc7d418" providerId="ADAL" clId="{886C5C83-90A2-4155-A2AE-37DD8A0B7B45}" dt="2020-10-17T21:23:19.596" v="2941" actId="478"/>
          <ac:picMkLst>
            <pc:docMk/>
            <pc:sldMk cId="2834266088" sldId="550"/>
            <ac:picMk id="4" creationId="{3BD28E65-FDD4-4908-AFB6-20F4D4B151EC}"/>
          </ac:picMkLst>
        </pc:picChg>
        <pc:picChg chg="del mod">
          <ac:chgData name="Swenson, Jody" userId="f700768a-5749-4e0f-98d7-2b523cc7d418" providerId="ADAL" clId="{886C5C83-90A2-4155-A2AE-37DD8A0B7B45}" dt="2020-10-17T20:36:08.735" v="1481" actId="478"/>
          <ac:picMkLst>
            <pc:docMk/>
            <pc:sldMk cId="2834266088" sldId="550"/>
            <ac:picMk id="7" creationId="{F7A06846-D026-4F02-BAC5-4CB43CDFFB6F}"/>
          </ac:picMkLst>
        </pc:picChg>
        <pc:picChg chg="add del mod">
          <ac:chgData name="Swenson, Jody" userId="f700768a-5749-4e0f-98d7-2b523cc7d418" providerId="ADAL" clId="{886C5C83-90A2-4155-A2AE-37DD8A0B7B45}" dt="2020-10-17T21:46:04.751" v="2949" actId="478"/>
          <ac:picMkLst>
            <pc:docMk/>
            <pc:sldMk cId="2834266088" sldId="550"/>
            <ac:picMk id="43" creationId="{741A9232-A08A-4FCD-B54D-93DE6CF02576}"/>
          </ac:picMkLst>
        </pc:picChg>
        <pc:picChg chg="add mod ord">
          <ac:chgData name="Swenson, Jody" userId="f700768a-5749-4e0f-98d7-2b523cc7d418" providerId="ADAL" clId="{886C5C83-90A2-4155-A2AE-37DD8A0B7B45}" dt="2020-10-17T21:47:05.590" v="2992" actId="1038"/>
          <ac:picMkLst>
            <pc:docMk/>
            <pc:sldMk cId="2834266088" sldId="550"/>
            <ac:picMk id="45" creationId="{E4E8F643-9E41-4FBE-AAA5-CD177DD9DECB}"/>
          </ac:picMkLst>
        </pc:picChg>
        <pc:cxnChg chg="mod ord">
          <ac:chgData name="Swenson, Jody" userId="f700768a-5749-4e0f-98d7-2b523cc7d418" providerId="ADAL" clId="{886C5C83-90A2-4155-A2AE-37DD8A0B7B45}" dt="2020-10-17T21:51:13.504" v="3199" actId="1038"/>
          <ac:cxnSpMkLst>
            <pc:docMk/>
            <pc:sldMk cId="2834266088" sldId="550"/>
            <ac:cxnSpMk id="9" creationId="{7D089763-B9F1-4117-9778-C90B97C845AB}"/>
          </ac:cxnSpMkLst>
        </pc:cxnChg>
        <pc:cxnChg chg="mod ord">
          <ac:chgData name="Swenson, Jody" userId="f700768a-5749-4e0f-98d7-2b523cc7d418" providerId="ADAL" clId="{886C5C83-90A2-4155-A2AE-37DD8A0B7B45}" dt="2020-10-17T21:48:15.262" v="3036" actId="1036"/>
          <ac:cxnSpMkLst>
            <pc:docMk/>
            <pc:sldMk cId="2834266088" sldId="550"/>
            <ac:cxnSpMk id="11" creationId="{383C18B7-E451-42A6-9AB8-6B78F2CDFE2E}"/>
          </ac:cxnSpMkLst>
        </pc:cxnChg>
        <pc:cxnChg chg="mod ord">
          <ac:chgData name="Swenson, Jody" userId="f700768a-5749-4e0f-98d7-2b523cc7d418" providerId="ADAL" clId="{886C5C83-90A2-4155-A2AE-37DD8A0B7B45}" dt="2020-10-17T21:47:54.285" v="3032" actId="14100"/>
          <ac:cxnSpMkLst>
            <pc:docMk/>
            <pc:sldMk cId="2834266088" sldId="550"/>
            <ac:cxnSpMk id="12" creationId="{C4F0BF9A-79D0-4562-BB6F-61834E804DFB}"/>
          </ac:cxnSpMkLst>
        </pc:cxnChg>
        <pc:cxnChg chg="mod ord">
          <ac:chgData name="Swenson, Jody" userId="f700768a-5749-4e0f-98d7-2b523cc7d418" providerId="ADAL" clId="{886C5C83-90A2-4155-A2AE-37DD8A0B7B45}" dt="2020-10-17T21:50:55.771" v="3120" actId="14100"/>
          <ac:cxnSpMkLst>
            <pc:docMk/>
            <pc:sldMk cId="2834266088" sldId="550"/>
            <ac:cxnSpMk id="14" creationId="{1B69B20E-557A-44BB-868C-25DB3D927E2D}"/>
          </ac:cxnSpMkLst>
        </pc:cxnChg>
        <pc:cxnChg chg="mod ord">
          <ac:chgData name="Swenson, Jody" userId="f700768a-5749-4e0f-98d7-2b523cc7d418" providerId="ADAL" clId="{886C5C83-90A2-4155-A2AE-37DD8A0B7B45}" dt="2020-10-17T21:50:42.884" v="3118" actId="14100"/>
          <ac:cxnSpMkLst>
            <pc:docMk/>
            <pc:sldMk cId="2834266088" sldId="550"/>
            <ac:cxnSpMk id="15" creationId="{24C6D0D5-F890-471B-AA35-498DA12CFB4F}"/>
          </ac:cxnSpMkLst>
        </pc:cxnChg>
        <pc:cxnChg chg="mod ord">
          <ac:chgData name="Swenson, Jody" userId="f700768a-5749-4e0f-98d7-2b523cc7d418" providerId="ADAL" clId="{886C5C83-90A2-4155-A2AE-37DD8A0B7B45}" dt="2020-10-17T21:50:25.539" v="3116" actId="14100"/>
          <ac:cxnSpMkLst>
            <pc:docMk/>
            <pc:sldMk cId="2834266088" sldId="550"/>
            <ac:cxnSpMk id="16" creationId="{F66115FC-6C9C-4B38-A705-257D7446B134}"/>
          </ac:cxnSpMkLst>
        </pc:cxnChg>
        <pc:cxnChg chg="mod ord">
          <ac:chgData name="Swenson, Jody" userId="f700768a-5749-4e0f-98d7-2b523cc7d418" providerId="ADAL" clId="{886C5C83-90A2-4155-A2AE-37DD8A0B7B45}" dt="2020-10-17T21:52:01.752" v="3223" actId="1036"/>
          <ac:cxnSpMkLst>
            <pc:docMk/>
            <pc:sldMk cId="2834266088" sldId="550"/>
            <ac:cxnSpMk id="18" creationId="{CBB0396A-AB37-4EA2-87C6-EE4586D26297}"/>
          </ac:cxnSpMkLst>
        </pc:cxnChg>
        <pc:cxnChg chg="mod ord">
          <ac:chgData name="Swenson, Jody" userId="f700768a-5749-4e0f-98d7-2b523cc7d418" providerId="ADAL" clId="{886C5C83-90A2-4155-A2AE-37DD8A0B7B45}" dt="2020-10-17T21:52:08.010" v="3244" actId="1036"/>
          <ac:cxnSpMkLst>
            <pc:docMk/>
            <pc:sldMk cId="2834266088" sldId="550"/>
            <ac:cxnSpMk id="22" creationId="{D65AEF38-E972-475B-B802-2E418E597DBA}"/>
          </ac:cxnSpMkLst>
        </pc:cxnChg>
      </pc:sldChg>
      <pc:sldChg chg="addSp modSp add mod modAnim">
        <pc:chgData name="Swenson, Jody" userId="f700768a-5749-4e0f-98d7-2b523cc7d418" providerId="ADAL" clId="{886C5C83-90A2-4155-A2AE-37DD8A0B7B45}" dt="2020-10-17T22:30:30.817" v="4622" actId="207"/>
        <pc:sldMkLst>
          <pc:docMk/>
          <pc:sldMk cId="156687159" sldId="551"/>
        </pc:sldMkLst>
        <pc:spChg chg="mod">
          <ac:chgData name="Swenson, Jody" userId="f700768a-5749-4e0f-98d7-2b523cc7d418" providerId="ADAL" clId="{886C5C83-90A2-4155-A2AE-37DD8A0B7B45}" dt="2020-10-17T22:10:59.615" v="4270" actId="20577"/>
          <ac:spMkLst>
            <pc:docMk/>
            <pc:sldMk cId="156687159" sldId="551"/>
            <ac:spMk id="2" creationId="{00000000-0000-0000-0000-000000000000}"/>
          </ac:spMkLst>
        </pc:spChg>
        <pc:spChg chg="mod">
          <ac:chgData name="Swenson, Jody" userId="f700768a-5749-4e0f-98d7-2b523cc7d418" providerId="ADAL" clId="{886C5C83-90A2-4155-A2AE-37DD8A0B7B45}" dt="2020-10-17T22:13:21.098" v="4404" actId="6549"/>
          <ac:spMkLst>
            <pc:docMk/>
            <pc:sldMk cId="156687159" sldId="551"/>
            <ac:spMk id="5" creationId="{38B3DE52-92CD-464F-AB1D-8BC60AB65411}"/>
          </ac:spMkLst>
        </pc:spChg>
        <pc:spChg chg="mod ord">
          <ac:chgData name="Swenson, Jody" userId="f700768a-5749-4e0f-98d7-2b523cc7d418" providerId="ADAL" clId="{886C5C83-90A2-4155-A2AE-37DD8A0B7B45}" dt="2020-10-17T22:13:54.025" v="4416" actId="1076"/>
          <ac:spMkLst>
            <pc:docMk/>
            <pc:sldMk cId="156687159" sldId="551"/>
            <ac:spMk id="8" creationId="{C11AF2EC-6729-466E-A17D-E229E4EAAF2C}"/>
          </ac:spMkLst>
        </pc:spChg>
        <pc:spChg chg="mod ord">
          <ac:chgData name="Swenson, Jody" userId="f700768a-5749-4e0f-98d7-2b523cc7d418" providerId="ADAL" clId="{886C5C83-90A2-4155-A2AE-37DD8A0B7B45}" dt="2020-10-17T22:21:46.648" v="4522" actId="166"/>
          <ac:spMkLst>
            <pc:docMk/>
            <pc:sldMk cId="156687159" sldId="551"/>
            <ac:spMk id="10" creationId="{23AC48A4-F7CF-4763-ABB4-D2868E92BBEF}"/>
          </ac:spMkLst>
        </pc:spChg>
        <pc:spChg chg="mod ord">
          <ac:chgData name="Swenson, Jody" userId="f700768a-5749-4e0f-98d7-2b523cc7d418" providerId="ADAL" clId="{886C5C83-90A2-4155-A2AE-37DD8A0B7B45}" dt="2020-10-17T22:21:46.648" v="4522" actId="166"/>
          <ac:spMkLst>
            <pc:docMk/>
            <pc:sldMk cId="156687159" sldId="551"/>
            <ac:spMk id="13" creationId="{6A380B83-0E57-46BE-A3CE-91CE984E79D8}"/>
          </ac:spMkLst>
        </pc:spChg>
        <pc:spChg chg="add mod">
          <ac:chgData name="Swenson, Jody" userId="f700768a-5749-4e0f-98d7-2b523cc7d418" providerId="ADAL" clId="{886C5C83-90A2-4155-A2AE-37DD8A0B7B45}" dt="2020-10-17T22:10:16.064" v="4230" actId="14100"/>
          <ac:spMkLst>
            <pc:docMk/>
            <pc:sldMk cId="156687159" sldId="551"/>
            <ac:spMk id="17" creationId="{E5118382-EEBA-453D-911D-0C3C4B9E26FA}"/>
          </ac:spMkLst>
        </pc:spChg>
        <pc:spChg chg="add mod">
          <ac:chgData name="Swenson, Jody" userId="f700768a-5749-4e0f-98d7-2b523cc7d418" providerId="ADAL" clId="{886C5C83-90A2-4155-A2AE-37DD8A0B7B45}" dt="2020-10-17T22:12:23.422" v="4360" actId="1076"/>
          <ac:spMkLst>
            <pc:docMk/>
            <pc:sldMk cId="156687159" sldId="551"/>
            <ac:spMk id="19" creationId="{6C0731AC-6E01-417B-9126-FDB41B372EB6}"/>
          </ac:spMkLst>
        </pc:spChg>
        <pc:spChg chg="mod ord">
          <ac:chgData name="Swenson, Jody" userId="f700768a-5749-4e0f-98d7-2b523cc7d418" providerId="ADAL" clId="{886C5C83-90A2-4155-A2AE-37DD8A0B7B45}" dt="2020-10-17T22:21:46.648" v="4522" actId="166"/>
          <ac:spMkLst>
            <pc:docMk/>
            <pc:sldMk cId="156687159" sldId="551"/>
            <ac:spMk id="21" creationId="{C32CF98F-DF3D-403E-990F-4CD70B64F0C2}"/>
          </ac:spMkLst>
        </pc:spChg>
        <pc:spChg chg="add mod">
          <ac:chgData name="Swenson, Jody" userId="f700768a-5749-4e0f-98d7-2b523cc7d418" providerId="ADAL" clId="{886C5C83-90A2-4155-A2AE-37DD8A0B7B45}" dt="2020-10-17T22:10:31.982" v="4239" actId="1038"/>
          <ac:spMkLst>
            <pc:docMk/>
            <pc:sldMk cId="156687159" sldId="551"/>
            <ac:spMk id="27" creationId="{1C91AB92-4F62-4DBD-A21A-C1DAD45A8F88}"/>
          </ac:spMkLst>
        </pc:spChg>
        <pc:spChg chg="add mod">
          <ac:chgData name="Swenson, Jody" userId="f700768a-5749-4e0f-98d7-2b523cc7d418" providerId="ADAL" clId="{886C5C83-90A2-4155-A2AE-37DD8A0B7B45}" dt="2020-10-17T22:30:30.817" v="4622" actId="207"/>
          <ac:spMkLst>
            <pc:docMk/>
            <pc:sldMk cId="156687159" sldId="551"/>
            <ac:spMk id="35" creationId="{EFECCCB5-FA89-4854-94D3-9A75799E792B}"/>
          </ac:spMkLst>
        </pc:spChg>
        <pc:spChg chg="add mod">
          <ac:chgData name="Swenson, Jody" userId="f700768a-5749-4e0f-98d7-2b523cc7d418" providerId="ADAL" clId="{886C5C83-90A2-4155-A2AE-37DD8A0B7B45}" dt="2020-10-17T22:22:02.892" v="4524" actId="1076"/>
          <ac:spMkLst>
            <pc:docMk/>
            <pc:sldMk cId="156687159" sldId="551"/>
            <ac:spMk id="37" creationId="{B216DD1C-2489-4499-B4B4-B200B12CDF97}"/>
          </ac:spMkLst>
        </pc:spChg>
        <pc:picChg chg="add mod">
          <ac:chgData name="Swenson, Jody" userId="f700768a-5749-4e0f-98d7-2b523cc7d418" providerId="ADAL" clId="{886C5C83-90A2-4155-A2AE-37DD8A0B7B45}" dt="2020-10-17T22:15:08.782" v="4425" actId="14100"/>
          <ac:picMkLst>
            <pc:docMk/>
            <pc:sldMk cId="156687159" sldId="551"/>
            <ac:picMk id="7" creationId="{463EFE80-12ED-48C0-8737-AB0EE92A2C9D}"/>
          </ac:picMkLst>
        </pc:picChg>
        <pc:picChg chg="mod">
          <ac:chgData name="Swenson, Jody" userId="f700768a-5749-4e0f-98d7-2b523cc7d418" providerId="ADAL" clId="{886C5C83-90A2-4155-A2AE-37DD8A0B7B45}" dt="2020-10-17T22:10:03.707" v="4227" actId="1036"/>
          <ac:picMkLst>
            <pc:docMk/>
            <pc:sldMk cId="156687159" sldId="551"/>
            <ac:picMk id="24" creationId="{EA6F5ABD-A849-4880-A91A-CB9AA8E3C0F1}"/>
          </ac:picMkLst>
        </pc:picChg>
        <pc:picChg chg="add mod">
          <ac:chgData name="Swenson, Jody" userId="f700768a-5749-4e0f-98d7-2b523cc7d418" providerId="ADAL" clId="{886C5C83-90A2-4155-A2AE-37DD8A0B7B45}" dt="2020-10-17T22:15:13.109" v="4426" actId="14100"/>
          <ac:picMkLst>
            <pc:docMk/>
            <pc:sldMk cId="156687159" sldId="551"/>
            <ac:picMk id="29" creationId="{B169BA41-4559-4844-9EC6-1B735329188A}"/>
          </ac:picMkLst>
        </pc:picChg>
        <pc:cxnChg chg="mod ord">
          <ac:chgData name="Swenson, Jody" userId="f700768a-5749-4e0f-98d7-2b523cc7d418" providerId="ADAL" clId="{886C5C83-90A2-4155-A2AE-37DD8A0B7B45}" dt="2020-10-17T22:21:46.648" v="4522" actId="166"/>
          <ac:cxnSpMkLst>
            <pc:docMk/>
            <pc:sldMk cId="156687159" sldId="551"/>
            <ac:cxnSpMk id="9" creationId="{7D089763-B9F1-4117-9778-C90B97C845AB}"/>
          </ac:cxnSpMkLst>
        </pc:cxnChg>
        <pc:cxnChg chg="mod ord">
          <ac:chgData name="Swenson, Jody" userId="f700768a-5749-4e0f-98d7-2b523cc7d418" providerId="ADAL" clId="{886C5C83-90A2-4155-A2AE-37DD8A0B7B45}" dt="2020-10-17T22:21:46.648" v="4522" actId="166"/>
          <ac:cxnSpMkLst>
            <pc:docMk/>
            <pc:sldMk cId="156687159" sldId="551"/>
            <ac:cxnSpMk id="11" creationId="{383C18B7-E451-42A6-9AB8-6B78F2CDFE2E}"/>
          </ac:cxnSpMkLst>
        </pc:cxnChg>
        <pc:cxnChg chg="mod ord">
          <ac:chgData name="Swenson, Jody" userId="f700768a-5749-4e0f-98d7-2b523cc7d418" providerId="ADAL" clId="{886C5C83-90A2-4155-A2AE-37DD8A0B7B45}" dt="2020-10-17T22:21:46.648" v="4522" actId="166"/>
          <ac:cxnSpMkLst>
            <pc:docMk/>
            <pc:sldMk cId="156687159" sldId="551"/>
            <ac:cxnSpMk id="12" creationId="{C4F0BF9A-79D0-4562-BB6F-61834E804DFB}"/>
          </ac:cxnSpMkLst>
        </pc:cxnChg>
        <pc:cxnChg chg="mod ord">
          <ac:chgData name="Swenson, Jody" userId="f700768a-5749-4e0f-98d7-2b523cc7d418" providerId="ADAL" clId="{886C5C83-90A2-4155-A2AE-37DD8A0B7B45}" dt="2020-10-17T22:21:46.648" v="4522" actId="166"/>
          <ac:cxnSpMkLst>
            <pc:docMk/>
            <pc:sldMk cId="156687159" sldId="551"/>
            <ac:cxnSpMk id="14" creationId="{1B69B20E-557A-44BB-868C-25DB3D927E2D}"/>
          </ac:cxnSpMkLst>
        </pc:cxnChg>
        <pc:cxnChg chg="mod ord">
          <ac:chgData name="Swenson, Jody" userId="f700768a-5749-4e0f-98d7-2b523cc7d418" providerId="ADAL" clId="{886C5C83-90A2-4155-A2AE-37DD8A0B7B45}" dt="2020-10-17T22:21:46.648" v="4522" actId="166"/>
          <ac:cxnSpMkLst>
            <pc:docMk/>
            <pc:sldMk cId="156687159" sldId="551"/>
            <ac:cxnSpMk id="15" creationId="{24C6D0D5-F890-471B-AA35-498DA12CFB4F}"/>
          </ac:cxnSpMkLst>
        </pc:cxnChg>
        <pc:cxnChg chg="mod ord">
          <ac:chgData name="Swenson, Jody" userId="f700768a-5749-4e0f-98d7-2b523cc7d418" providerId="ADAL" clId="{886C5C83-90A2-4155-A2AE-37DD8A0B7B45}" dt="2020-10-17T22:21:46.648" v="4522" actId="166"/>
          <ac:cxnSpMkLst>
            <pc:docMk/>
            <pc:sldMk cId="156687159" sldId="551"/>
            <ac:cxnSpMk id="16" creationId="{F66115FC-6C9C-4B38-A705-257D7446B134}"/>
          </ac:cxnSpMkLst>
        </pc:cxnChg>
        <pc:cxnChg chg="mod">
          <ac:chgData name="Swenson, Jody" userId="f700768a-5749-4e0f-98d7-2b523cc7d418" providerId="ADAL" clId="{886C5C83-90A2-4155-A2AE-37DD8A0B7B45}" dt="2020-10-17T22:14:21.937" v="4422" actId="14100"/>
          <ac:cxnSpMkLst>
            <pc:docMk/>
            <pc:sldMk cId="156687159" sldId="551"/>
            <ac:cxnSpMk id="18" creationId="{CBB0396A-AB37-4EA2-87C6-EE4586D26297}"/>
          </ac:cxnSpMkLst>
        </pc:cxnChg>
        <pc:cxnChg chg="mod ord">
          <ac:chgData name="Swenson, Jody" userId="f700768a-5749-4e0f-98d7-2b523cc7d418" providerId="ADAL" clId="{886C5C83-90A2-4155-A2AE-37DD8A0B7B45}" dt="2020-10-17T22:21:46.648" v="4522" actId="166"/>
          <ac:cxnSpMkLst>
            <pc:docMk/>
            <pc:sldMk cId="156687159" sldId="551"/>
            <ac:cxnSpMk id="22" creationId="{D65AEF38-E972-475B-B802-2E418E597DBA}"/>
          </ac:cxnSpMkLst>
        </pc:cxnChg>
      </pc:sldChg>
    </pc:docChg>
  </pc:docChgLst>
  <pc:docChgLst>
    <pc:chgData name="Swenson, Jody" userId="f700768a-5749-4e0f-98d7-2b523cc7d418" providerId="ADAL" clId="{C0FCF6DC-D46C-45E3-A593-8589795ED1F3}"/>
    <pc:docChg chg="undo custSel addSld delSld modSld">
      <pc:chgData name="Swenson, Jody" userId="f700768a-5749-4e0f-98d7-2b523cc7d418" providerId="ADAL" clId="{C0FCF6DC-D46C-45E3-A593-8589795ED1F3}" dt="2020-08-17T23:53:31.723" v="1079" actId="1076"/>
      <pc:docMkLst>
        <pc:docMk/>
      </pc:docMkLst>
      <pc:sldChg chg="modSp modAnim">
        <pc:chgData name="Swenson, Jody" userId="f700768a-5749-4e0f-98d7-2b523cc7d418" providerId="ADAL" clId="{C0FCF6DC-D46C-45E3-A593-8589795ED1F3}" dt="2020-08-17T19:53:19.357" v="164" actId="1036"/>
        <pc:sldMkLst>
          <pc:docMk/>
          <pc:sldMk cId="3685166367" sldId="450"/>
        </pc:sldMkLst>
        <pc:spChg chg="mod">
          <ac:chgData name="Swenson, Jody" userId="f700768a-5749-4e0f-98d7-2b523cc7d418" providerId="ADAL" clId="{C0FCF6DC-D46C-45E3-A593-8589795ED1F3}" dt="2020-08-17T19:51:40.592" v="20" actId="1035"/>
          <ac:spMkLst>
            <pc:docMk/>
            <pc:sldMk cId="3685166367" sldId="450"/>
            <ac:spMk id="2" creationId="{00000000-0000-0000-0000-000000000000}"/>
          </ac:spMkLst>
        </pc:spChg>
        <pc:spChg chg="mod">
          <ac:chgData name="Swenson, Jody" userId="f700768a-5749-4e0f-98d7-2b523cc7d418" providerId="ADAL" clId="{C0FCF6DC-D46C-45E3-A593-8589795ED1F3}" dt="2020-08-17T19:53:19.357" v="164" actId="1036"/>
          <ac:spMkLst>
            <pc:docMk/>
            <pc:sldMk cId="3685166367" sldId="450"/>
            <ac:spMk id="138" creationId="{00000000-0000-0000-0000-000000000000}"/>
          </ac:spMkLst>
        </pc:spChg>
        <pc:picChg chg="mod">
          <ac:chgData name="Swenson, Jody" userId="f700768a-5749-4e0f-98d7-2b523cc7d418" providerId="ADAL" clId="{C0FCF6DC-D46C-45E3-A593-8589795ED1F3}" dt="2020-08-17T19:53:19.357" v="164" actId="1036"/>
          <ac:picMkLst>
            <pc:docMk/>
            <pc:sldMk cId="3685166367" sldId="450"/>
            <ac:picMk id="3" creationId="{00000000-0000-0000-0000-000000000000}"/>
          </ac:picMkLst>
        </pc:picChg>
      </pc:sldChg>
      <pc:sldChg chg="modSp">
        <pc:chgData name="Swenson, Jody" userId="f700768a-5749-4e0f-98d7-2b523cc7d418" providerId="ADAL" clId="{C0FCF6DC-D46C-45E3-A593-8589795ED1F3}" dt="2020-08-17T20:16:31.178" v="459" actId="1036"/>
        <pc:sldMkLst>
          <pc:docMk/>
          <pc:sldMk cId="3347699903" sldId="451"/>
        </pc:sldMkLst>
        <pc:spChg chg="mod">
          <ac:chgData name="Swenson, Jody" userId="f700768a-5749-4e0f-98d7-2b523cc7d418" providerId="ADAL" clId="{C0FCF6DC-D46C-45E3-A593-8589795ED1F3}" dt="2020-08-17T20:16:31.178" v="459" actId="1036"/>
          <ac:spMkLst>
            <pc:docMk/>
            <pc:sldMk cId="3347699903" sldId="451"/>
            <ac:spMk id="6" creationId="{00000000-0000-0000-0000-000000000000}"/>
          </ac:spMkLst>
        </pc:spChg>
        <pc:spChg chg="mod">
          <ac:chgData name="Swenson, Jody" userId="f700768a-5749-4e0f-98d7-2b523cc7d418" providerId="ADAL" clId="{C0FCF6DC-D46C-45E3-A593-8589795ED1F3}" dt="2020-08-17T20:16:31.178" v="459" actId="1036"/>
          <ac:spMkLst>
            <pc:docMk/>
            <pc:sldMk cId="3347699903" sldId="451"/>
            <ac:spMk id="7" creationId="{00000000-0000-0000-0000-000000000000}"/>
          </ac:spMkLst>
        </pc:spChg>
        <pc:spChg chg="mod">
          <ac:chgData name="Swenson, Jody" userId="f700768a-5749-4e0f-98d7-2b523cc7d418" providerId="ADAL" clId="{C0FCF6DC-D46C-45E3-A593-8589795ED1F3}" dt="2020-08-17T20:16:31.178" v="459" actId="1036"/>
          <ac:spMkLst>
            <pc:docMk/>
            <pc:sldMk cId="3347699903" sldId="451"/>
            <ac:spMk id="8" creationId="{00000000-0000-0000-0000-000000000000}"/>
          </ac:spMkLst>
        </pc:spChg>
        <pc:spChg chg="mod">
          <ac:chgData name="Swenson, Jody" userId="f700768a-5749-4e0f-98d7-2b523cc7d418" providerId="ADAL" clId="{C0FCF6DC-D46C-45E3-A593-8589795ED1F3}" dt="2020-08-17T20:16:31.178" v="459" actId="1036"/>
          <ac:spMkLst>
            <pc:docMk/>
            <pc:sldMk cId="3347699903" sldId="451"/>
            <ac:spMk id="9" creationId="{00000000-0000-0000-0000-000000000000}"/>
          </ac:spMkLst>
        </pc:spChg>
        <pc:spChg chg="mod">
          <ac:chgData name="Swenson, Jody" userId="f700768a-5749-4e0f-98d7-2b523cc7d418" providerId="ADAL" clId="{C0FCF6DC-D46C-45E3-A593-8589795ED1F3}" dt="2020-08-17T20:16:31.178" v="459" actId="1036"/>
          <ac:spMkLst>
            <pc:docMk/>
            <pc:sldMk cId="3347699903" sldId="451"/>
            <ac:spMk id="138" creationId="{00000000-0000-0000-0000-000000000000}"/>
          </ac:spMkLst>
        </pc:spChg>
        <pc:picChg chg="mod">
          <ac:chgData name="Swenson, Jody" userId="f700768a-5749-4e0f-98d7-2b523cc7d418" providerId="ADAL" clId="{C0FCF6DC-D46C-45E3-A593-8589795ED1F3}" dt="2020-08-17T20:16:31.178" v="459" actId="1036"/>
          <ac:picMkLst>
            <pc:docMk/>
            <pc:sldMk cId="3347699903" sldId="451"/>
            <ac:picMk id="4" creationId="{00000000-0000-0000-0000-000000000000}"/>
          </ac:picMkLst>
        </pc:picChg>
        <pc:picChg chg="mod">
          <ac:chgData name="Swenson, Jody" userId="f700768a-5749-4e0f-98d7-2b523cc7d418" providerId="ADAL" clId="{C0FCF6DC-D46C-45E3-A593-8589795ED1F3}" dt="2020-08-17T20:16:31.178" v="459" actId="1036"/>
          <ac:picMkLst>
            <pc:docMk/>
            <pc:sldMk cId="3347699903" sldId="451"/>
            <ac:picMk id="26" creationId="{00000000-0000-0000-0000-000000000000}"/>
          </ac:picMkLst>
        </pc:picChg>
        <pc:picChg chg="mod">
          <ac:chgData name="Swenson, Jody" userId="f700768a-5749-4e0f-98d7-2b523cc7d418" providerId="ADAL" clId="{C0FCF6DC-D46C-45E3-A593-8589795ED1F3}" dt="2020-08-17T20:16:31.178" v="459" actId="1036"/>
          <ac:picMkLst>
            <pc:docMk/>
            <pc:sldMk cId="3347699903" sldId="451"/>
            <ac:picMk id="27" creationId="{00000000-0000-0000-0000-000000000000}"/>
          </ac:picMkLst>
        </pc:picChg>
      </pc:sldChg>
      <pc:sldChg chg="modSp">
        <pc:chgData name="Swenson, Jody" userId="f700768a-5749-4e0f-98d7-2b523cc7d418" providerId="ADAL" clId="{C0FCF6DC-D46C-45E3-A593-8589795ED1F3}" dt="2020-08-17T20:18:53.558" v="521" actId="1036"/>
        <pc:sldMkLst>
          <pc:docMk/>
          <pc:sldMk cId="2151526712" sldId="452"/>
        </pc:sldMkLst>
        <pc:spChg chg="mod">
          <ac:chgData name="Swenson, Jody" userId="f700768a-5749-4e0f-98d7-2b523cc7d418" providerId="ADAL" clId="{C0FCF6DC-D46C-45E3-A593-8589795ED1F3}" dt="2020-08-17T20:18:53.558" v="521" actId="1036"/>
          <ac:spMkLst>
            <pc:docMk/>
            <pc:sldMk cId="2151526712" sldId="452"/>
            <ac:spMk id="2" creationId="{00000000-0000-0000-0000-000000000000}"/>
          </ac:spMkLst>
        </pc:spChg>
        <pc:spChg chg="mod">
          <ac:chgData name="Swenson, Jody" userId="f700768a-5749-4e0f-98d7-2b523cc7d418" providerId="ADAL" clId="{C0FCF6DC-D46C-45E3-A593-8589795ED1F3}" dt="2020-08-17T20:18:48.048" v="519" actId="14100"/>
          <ac:spMkLst>
            <pc:docMk/>
            <pc:sldMk cId="2151526712" sldId="452"/>
            <ac:spMk id="138" creationId="{00000000-0000-0000-0000-000000000000}"/>
          </ac:spMkLst>
        </pc:spChg>
      </pc:sldChg>
      <pc:sldChg chg="modSp">
        <pc:chgData name="Swenson, Jody" userId="f700768a-5749-4e0f-98d7-2b523cc7d418" providerId="ADAL" clId="{C0FCF6DC-D46C-45E3-A593-8589795ED1F3}" dt="2020-08-17T20:17:36.549" v="488" actId="1037"/>
        <pc:sldMkLst>
          <pc:docMk/>
          <pc:sldMk cId="1263120478" sldId="453"/>
        </pc:sldMkLst>
        <pc:spChg chg="mod">
          <ac:chgData name="Swenson, Jody" userId="f700768a-5749-4e0f-98d7-2b523cc7d418" providerId="ADAL" clId="{C0FCF6DC-D46C-45E3-A593-8589795ED1F3}" dt="2020-08-17T20:17:36.549" v="488" actId="1037"/>
          <ac:spMkLst>
            <pc:docMk/>
            <pc:sldMk cId="1263120478" sldId="453"/>
            <ac:spMk id="2" creationId="{00000000-0000-0000-0000-000000000000}"/>
          </ac:spMkLst>
        </pc:spChg>
        <pc:spChg chg="mod">
          <ac:chgData name="Swenson, Jody" userId="f700768a-5749-4e0f-98d7-2b523cc7d418" providerId="ADAL" clId="{C0FCF6DC-D46C-45E3-A593-8589795ED1F3}" dt="2020-08-17T20:17:26.869" v="468" actId="1036"/>
          <ac:spMkLst>
            <pc:docMk/>
            <pc:sldMk cId="1263120478" sldId="453"/>
            <ac:spMk id="62" creationId="{00000000-0000-0000-0000-000000000000}"/>
          </ac:spMkLst>
        </pc:spChg>
        <pc:spChg chg="mod">
          <ac:chgData name="Swenson, Jody" userId="f700768a-5749-4e0f-98d7-2b523cc7d418" providerId="ADAL" clId="{C0FCF6DC-D46C-45E3-A593-8589795ED1F3}" dt="2020-08-17T20:17:26.869" v="468" actId="1036"/>
          <ac:spMkLst>
            <pc:docMk/>
            <pc:sldMk cId="1263120478" sldId="453"/>
            <ac:spMk id="64" creationId="{00000000-0000-0000-0000-000000000000}"/>
          </ac:spMkLst>
        </pc:spChg>
        <pc:spChg chg="mod">
          <ac:chgData name="Swenson, Jody" userId="f700768a-5749-4e0f-98d7-2b523cc7d418" providerId="ADAL" clId="{C0FCF6DC-D46C-45E3-A593-8589795ED1F3}" dt="2020-08-17T20:17:26.869" v="468" actId="1036"/>
          <ac:spMkLst>
            <pc:docMk/>
            <pc:sldMk cId="1263120478" sldId="453"/>
            <ac:spMk id="138" creationId="{00000000-0000-0000-0000-000000000000}"/>
          </ac:spMkLst>
        </pc:spChg>
        <pc:picChg chg="mod">
          <ac:chgData name="Swenson, Jody" userId="f700768a-5749-4e0f-98d7-2b523cc7d418" providerId="ADAL" clId="{C0FCF6DC-D46C-45E3-A593-8589795ED1F3}" dt="2020-08-17T20:17:26.869" v="468" actId="1036"/>
          <ac:picMkLst>
            <pc:docMk/>
            <pc:sldMk cId="1263120478" sldId="453"/>
            <ac:picMk id="3" creationId="{00000000-0000-0000-0000-000000000000}"/>
          </ac:picMkLst>
        </pc:picChg>
        <pc:picChg chg="mod">
          <ac:chgData name="Swenson, Jody" userId="f700768a-5749-4e0f-98d7-2b523cc7d418" providerId="ADAL" clId="{C0FCF6DC-D46C-45E3-A593-8589795ED1F3}" dt="2020-08-17T20:17:26.869" v="468" actId="1036"/>
          <ac:picMkLst>
            <pc:docMk/>
            <pc:sldMk cId="1263120478" sldId="453"/>
            <ac:picMk id="8" creationId="{1E0CC08E-84A0-4CD5-9139-555178F6A5E9}"/>
          </ac:picMkLst>
        </pc:picChg>
      </pc:sldChg>
      <pc:sldChg chg="modSp">
        <pc:chgData name="Swenson, Jody" userId="f700768a-5749-4e0f-98d7-2b523cc7d418" providerId="ADAL" clId="{C0FCF6DC-D46C-45E3-A593-8589795ED1F3}" dt="2020-08-17T20:18:26.398" v="517" actId="1076"/>
        <pc:sldMkLst>
          <pc:docMk/>
          <pc:sldMk cId="4234737848" sldId="454"/>
        </pc:sldMkLst>
        <pc:spChg chg="mod">
          <ac:chgData name="Swenson, Jody" userId="f700768a-5749-4e0f-98d7-2b523cc7d418" providerId="ADAL" clId="{C0FCF6DC-D46C-45E3-A593-8589795ED1F3}" dt="2020-08-17T20:18:26.398" v="517" actId="1076"/>
          <ac:spMkLst>
            <pc:docMk/>
            <pc:sldMk cId="4234737848" sldId="454"/>
            <ac:spMk id="2" creationId="{00000000-0000-0000-0000-000000000000}"/>
          </ac:spMkLst>
        </pc:spChg>
        <pc:spChg chg="mod">
          <ac:chgData name="Swenson, Jody" userId="f700768a-5749-4e0f-98d7-2b523cc7d418" providerId="ADAL" clId="{C0FCF6DC-D46C-45E3-A593-8589795ED1F3}" dt="2020-08-17T20:18:11.498" v="514" actId="1035"/>
          <ac:spMkLst>
            <pc:docMk/>
            <pc:sldMk cId="4234737848" sldId="454"/>
            <ac:spMk id="10" creationId="{14E9353C-DCB8-4199-AEA6-5B3BE75EFFBE}"/>
          </ac:spMkLst>
        </pc:spChg>
        <pc:spChg chg="mod">
          <ac:chgData name="Swenson, Jody" userId="f700768a-5749-4e0f-98d7-2b523cc7d418" providerId="ADAL" clId="{C0FCF6DC-D46C-45E3-A593-8589795ED1F3}" dt="2020-08-17T20:18:11.498" v="514" actId="1035"/>
          <ac:spMkLst>
            <pc:docMk/>
            <pc:sldMk cId="4234737848" sldId="454"/>
            <ac:spMk id="64" creationId="{00000000-0000-0000-0000-000000000000}"/>
          </ac:spMkLst>
        </pc:spChg>
        <pc:spChg chg="mod">
          <ac:chgData name="Swenson, Jody" userId="f700768a-5749-4e0f-98d7-2b523cc7d418" providerId="ADAL" clId="{C0FCF6DC-D46C-45E3-A593-8589795ED1F3}" dt="2020-08-17T20:18:11.498" v="514" actId="1035"/>
          <ac:spMkLst>
            <pc:docMk/>
            <pc:sldMk cId="4234737848" sldId="454"/>
            <ac:spMk id="138" creationId="{00000000-0000-0000-0000-000000000000}"/>
          </ac:spMkLst>
        </pc:spChg>
        <pc:picChg chg="mod">
          <ac:chgData name="Swenson, Jody" userId="f700768a-5749-4e0f-98d7-2b523cc7d418" providerId="ADAL" clId="{C0FCF6DC-D46C-45E3-A593-8589795ED1F3}" dt="2020-08-17T20:18:11.498" v="514" actId="1035"/>
          <ac:picMkLst>
            <pc:docMk/>
            <pc:sldMk cId="4234737848" sldId="454"/>
            <ac:picMk id="8" creationId="{00000000-0000-0000-0000-000000000000}"/>
          </ac:picMkLst>
        </pc:picChg>
        <pc:picChg chg="mod">
          <ac:chgData name="Swenson, Jody" userId="f700768a-5749-4e0f-98d7-2b523cc7d418" providerId="ADAL" clId="{C0FCF6DC-D46C-45E3-A593-8589795ED1F3}" dt="2020-08-17T20:18:11.498" v="514" actId="1035"/>
          <ac:picMkLst>
            <pc:docMk/>
            <pc:sldMk cId="4234737848" sldId="454"/>
            <ac:picMk id="11" creationId="{99B96883-C6DB-4E66-96C7-186814A1C24C}"/>
          </ac:picMkLst>
        </pc:picChg>
      </pc:sldChg>
      <pc:sldChg chg="modSp">
        <pc:chgData name="Swenson, Jody" userId="f700768a-5749-4e0f-98d7-2b523cc7d418" providerId="ADAL" clId="{C0FCF6DC-D46C-45E3-A593-8589795ED1F3}" dt="2020-08-17T21:42:42.179" v="895" actId="1036"/>
        <pc:sldMkLst>
          <pc:docMk/>
          <pc:sldMk cId="1490971500" sldId="455"/>
        </pc:sldMkLst>
        <pc:spChg chg="mod">
          <ac:chgData name="Swenson, Jody" userId="f700768a-5749-4e0f-98d7-2b523cc7d418" providerId="ADAL" clId="{C0FCF6DC-D46C-45E3-A593-8589795ED1F3}" dt="2020-08-17T21:42:34.185" v="889" actId="255"/>
          <ac:spMkLst>
            <pc:docMk/>
            <pc:sldMk cId="1490971500" sldId="455"/>
            <ac:spMk id="2" creationId="{00000000-0000-0000-0000-000000000000}"/>
          </ac:spMkLst>
        </pc:spChg>
        <pc:spChg chg="mod">
          <ac:chgData name="Swenson, Jody" userId="f700768a-5749-4e0f-98d7-2b523cc7d418" providerId="ADAL" clId="{C0FCF6DC-D46C-45E3-A593-8589795ED1F3}" dt="2020-08-17T21:42:42.179" v="895" actId="1036"/>
          <ac:spMkLst>
            <pc:docMk/>
            <pc:sldMk cId="1490971500" sldId="455"/>
            <ac:spMk id="11" creationId="{71C8EF01-EC0C-4EDC-A1B4-3C6B1FAAC06D}"/>
          </ac:spMkLst>
        </pc:spChg>
        <pc:spChg chg="mod">
          <ac:chgData name="Swenson, Jody" userId="f700768a-5749-4e0f-98d7-2b523cc7d418" providerId="ADAL" clId="{C0FCF6DC-D46C-45E3-A593-8589795ED1F3}" dt="2020-08-17T21:42:42.179" v="895" actId="1036"/>
          <ac:spMkLst>
            <pc:docMk/>
            <pc:sldMk cId="1490971500" sldId="455"/>
            <ac:spMk id="64" creationId="{00000000-0000-0000-0000-000000000000}"/>
          </ac:spMkLst>
        </pc:spChg>
        <pc:spChg chg="mod">
          <ac:chgData name="Swenson, Jody" userId="f700768a-5749-4e0f-98d7-2b523cc7d418" providerId="ADAL" clId="{C0FCF6DC-D46C-45E3-A593-8589795ED1F3}" dt="2020-08-17T21:42:42.179" v="895" actId="1036"/>
          <ac:spMkLst>
            <pc:docMk/>
            <pc:sldMk cId="1490971500" sldId="455"/>
            <ac:spMk id="138" creationId="{00000000-0000-0000-0000-000000000000}"/>
          </ac:spMkLst>
        </pc:spChg>
        <pc:picChg chg="mod">
          <ac:chgData name="Swenson, Jody" userId="f700768a-5749-4e0f-98d7-2b523cc7d418" providerId="ADAL" clId="{C0FCF6DC-D46C-45E3-A593-8589795ED1F3}" dt="2020-08-17T21:42:42.179" v="895" actId="1036"/>
          <ac:picMkLst>
            <pc:docMk/>
            <pc:sldMk cId="1490971500" sldId="455"/>
            <ac:picMk id="4" creationId="{00000000-0000-0000-0000-000000000000}"/>
          </ac:picMkLst>
        </pc:picChg>
        <pc:picChg chg="mod">
          <ac:chgData name="Swenson, Jody" userId="f700768a-5749-4e0f-98d7-2b523cc7d418" providerId="ADAL" clId="{C0FCF6DC-D46C-45E3-A593-8589795ED1F3}" dt="2020-08-17T21:42:42.179" v="895" actId="1036"/>
          <ac:picMkLst>
            <pc:docMk/>
            <pc:sldMk cId="1490971500" sldId="455"/>
            <ac:picMk id="9" creationId="{CE196ADE-7F3B-4BCE-9FA2-A1C48722E32C}"/>
          </ac:picMkLst>
        </pc:picChg>
      </pc:sldChg>
      <pc:sldChg chg="addSp delSp modSp">
        <pc:chgData name="Swenson, Jody" userId="f700768a-5749-4e0f-98d7-2b523cc7d418" providerId="ADAL" clId="{C0FCF6DC-D46C-45E3-A593-8589795ED1F3}" dt="2020-08-17T21:50:30.843" v="902" actId="14100"/>
        <pc:sldMkLst>
          <pc:docMk/>
          <pc:sldMk cId="3103898973" sldId="457"/>
        </pc:sldMkLst>
        <pc:spChg chg="mod">
          <ac:chgData name="Swenson, Jody" userId="f700768a-5749-4e0f-98d7-2b523cc7d418" providerId="ADAL" clId="{C0FCF6DC-D46C-45E3-A593-8589795ED1F3}" dt="2020-08-17T20:21:40.542" v="575" actId="1037"/>
          <ac:spMkLst>
            <pc:docMk/>
            <pc:sldMk cId="3103898973" sldId="457"/>
            <ac:spMk id="2" creationId="{00000000-0000-0000-0000-000000000000}"/>
          </ac:spMkLst>
        </pc:spChg>
        <pc:spChg chg="mod">
          <ac:chgData name="Swenson, Jody" userId="f700768a-5749-4e0f-98d7-2b523cc7d418" providerId="ADAL" clId="{C0FCF6DC-D46C-45E3-A593-8589795ED1F3}" dt="2020-08-17T20:21:29.474" v="547" actId="1036"/>
          <ac:spMkLst>
            <pc:docMk/>
            <pc:sldMk cId="3103898973" sldId="457"/>
            <ac:spMk id="10" creationId="{9377E512-2A0C-4EFF-A784-7664A2657255}"/>
          </ac:spMkLst>
        </pc:spChg>
        <pc:spChg chg="mod">
          <ac:chgData name="Swenson, Jody" userId="f700768a-5749-4e0f-98d7-2b523cc7d418" providerId="ADAL" clId="{C0FCF6DC-D46C-45E3-A593-8589795ED1F3}" dt="2020-08-17T20:21:29.474" v="547" actId="1036"/>
          <ac:spMkLst>
            <pc:docMk/>
            <pc:sldMk cId="3103898973" sldId="457"/>
            <ac:spMk id="64" creationId="{00000000-0000-0000-0000-000000000000}"/>
          </ac:spMkLst>
        </pc:spChg>
        <pc:spChg chg="mod">
          <ac:chgData name="Swenson, Jody" userId="f700768a-5749-4e0f-98d7-2b523cc7d418" providerId="ADAL" clId="{C0FCF6DC-D46C-45E3-A593-8589795ED1F3}" dt="2020-08-17T20:21:29.474" v="547" actId="1036"/>
          <ac:spMkLst>
            <pc:docMk/>
            <pc:sldMk cId="3103898973" sldId="457"/>
            <ac:spMk id="138" creationId="{00000000-0000-0000-0000-000000000000}"/>
          </ac:spMkLst>
        </pc:spChg>
        <pc:picChg chg="add mod">
          <ac:chgData name="Swenson, Jody" userId="f700768a-5749-4e0f-98d7-2b523cc7d418" providerId="ADAL" clId="{C0FCF6DC-D46C-45E3-A593-8589795ED1F3}" dt="2020-08-17T21:50:30.843" v="902" actId="14100"/>
          <ac:picMkLst>
            <pc:docMk/>
            <pc:sldMk cId="3103898973" sldId="457"/>
            <ac:picMk id="3" creationId="{D5005B5C-35EA-47A3-9BDE-49DFA40AD476}"/>
          </ac:picMkLst>
        </pc:picChg>
        <pc:picChg chg="mod">
          <ac:chgData name="Swenson, Jody" userId="f700768a-5749-4e0f-98d7-2b523cc7d418" providerId="ADAL" clId="{C0FCF6DC-D46C-45E3-A593-8589795ED1F3}" dt="2020-08-17T20:21:29.474" v="547" actId="1036"/>
          <ac:picMkLst>
            <pc:docMk/>
            <pc:sldMk cId="3103898973" sldId="457"/>
            <ac:picMk id="8" creationId="{00000000-0000-0000-0000-000000000000}"/>
          </ac:picMkLst>
        </pc:picChg>
        <pc:picChg chg="del mod">
          <ac:chgData name="Swenson, Jody" userId="f700768a-5749-4e0f-98d7-2b523cc7d418" providerId="ADAL" clId="{C0FCF6DC-D46C-45E3-A593-8589795ED1F3}" dt="2020-08-17T21:50:20.234" v="898" actId="478"/>
          <ac:picMkLst>
            <pc:docMk/>
            <pc:sldMk cId="3103898973" sldId="457"/>
            <ac:picMk id="11" creationId="{0746F46E-832B-49B1-8220-80FC769F207A}"/>
          </ac:picMkLst>
        </pc:picChg>
      </pc:sldChg>
      <pc:sldChg chg="delSp modSp">
        <pc:chgData name="Swenson, Jody" userId="f700768a-5749-4e0f-98d7-2b523cc7d418" providerId="ADAL" clId="{C0FCF6DC-D46C-45E3-A593-8589795ED1F3}" dt="2020-08-17T20:29:56.134" v="772" actId="1036"/>
        <pc:sldMkLst>
          <pc:docMk/>
          <pc:sldMk cId="1104775794" sldId="458"/>
        </pc:sldMkLst>
        <pc:spChg chg="mod">
          <ac:chgData name="Swenson, Jody" userId="f700768a-5749-4e0f-98d7-2b523cc7d418" providerId="ADAL" clId="{C0FCF6DC-D46C-45E3-A593-8589795ED1F3}" dt="2020-08-17T20:29:56.134" v="772" actId="1036"/>
          <ac:spMkLst>
            <pc:docMk/>
            <pc:sldMk cId="1104775794" sldId="458"/>
            <ac:spMk id="2" creationId="{00000000-0000-0000-0000-000000000000}"/>
          </ac:spMkLst>
        </pc:spChg>
        <pc:spChg chg="mod">
          <ac:chgData name="Swenson, Jody" userId="f700768a-5749-4e0f-98d7-2b523cc7d418" providerId="ADAL" clId="{C0FCF6DC-D46C-45E3-A593-8589795ED1F3}" dt="2020-08-17T20:29:44.776" v="770" actId="1036"/>
          <ac:spMkLst>
            <pc:docMk/>
            <pc:sldMk cId="1104775794" sldId="458"/>
            <ac:spMk id="5" creationId="{38B3DE52-92CD-464F-AB1D-8BC60AB65411}"/>
          </ac:spMkLst>
        </pc:spChg>
        <pc:inkChg chg="del">
          <ac:chgData name="Swenson, Jody" userId="f700768a-5749-4e0f-98d7-2b523cc7d418" providerId="ADAL" clId="{C0FCF6DC-D46C-45E3-A593-8589795ED1F3}" dt="2020-08-17T20:29:19.591" v="764" actId="478"/>
          <ac:inkMkLst>
            <pc:docMk/>
            <pc:sldMk cId="1104775794" sldId="458"/>
            <ac:inkMk id="3" creationId="{A7E27841-44F3-4F70-9651-BB992D477A5E}"/>
          </ac:inkMkLst>
        </pc:inkChg>
      </pc:sldChg>
      <pc:sldChg chg="modSp">
        <pc:chgData name="Swenson, Jody" userId="f700768a-5749-4e0f-98d7-2b523cc7d418" providerId="ADAL" clId="{C0FCF6DC-D46C-45E3-A593-8589795ED1F3}" dt="2020-08-17T20:23:25.251" v="645" actId="1038"/>
        <pc:sldMkLst>
          <pc:docMk/>
          <pc:sldMk cId="3297449642" sldId="462"/>
        </pc:sldMkLst>
        <pc:spChg chg="mod">
          <ac:chgData name="Swenson, Jody" userId="f700768a-5749-4e0f-98d7-2b523cc7d418" providerId="ADAL" clId="{C0FCF6DC-D46C-45E3-A593-8589795ED1F3}" dt="2020-08-17T20:23:25.251" v="645" actId="1038"/>
          <ac:spMkLst>
            <pc:docMk/>
            <pc:sldMk cId="3297449642" sldId="462"/>
            <ac:spMk id="2" creationId="{00000000-0000-0000-0000-000000000000}"/>
          </ac:spMkLst>
        </pc:spChg>
        <pc:spChg chg="mod">
          <ac:chgData name="Swenson, Jody" userId="f700768a-5749-4e0f-98d7-2b523cc7d418" providerId="ADAL" clId="{C0FCF6DC-D46C-45E3-A593-8589795ED1F3}" dt="2020-08-17T20:23:19.302" v="626" actId="1035"/>
          <ac:spMkLst>
            <pc:docMk/>
            <pc:sldMk cId="3297449642" sldId="462"/>
            <ac:spMk id="6" creationId="{90120B09-F1BE-4734-B869-CE602F812A3B}"/>
          </ac:spMkLst>
        </pc:spChg>
        <pc:spChg chg="mod">
          <ac:chgData name="Swenson, Jody" userId="f700768a-5749-4e0f-98d7-2b523cc7d418" providerId="ADAL" clId="{C0FCF6DC-D46C-45E3-A593-8589795ED1F3}" dt="2020-08-17T20:23:19.302" v="626" actId="1035"/>
          <ac:spMkLst>
            <pc:docMk/>
            <pc:sldMk cId="3297449642" sldId="462"/>
            <ac:spMk id="11" creationId="{00000000-0000-0000-0000-000000000000}"/>
          </ac:spMkLst>
        </pc:spChg>
        <pc:picChg chg="mod">
          <ac:chgData name="Swenson, Jody" userId="f700768a-5749-4e0f-98d7-2b523cc7d418" providerId="ADAL" clId="{C0FCF6DC-D46C-45E3-A593-8589795ED1F3}" dt="2020-08-17T20:23:19.302" v="626" actId="1035"/>
          <ac:picMkLst>
            <pc:docMk/>
            <pc:sldMk cId="3297449642" sldId="462"/>
            <ac:picMk id="3" creationId="{96EE87F0-5C4F-4826-B2B8-637FC3B7AE67}"/>
          </ac:picMkLst>
        </pc:picChg>
        <pc:picChg chg="mod">
          <ac:chgData name="Swenson, Jody" userId="f700768a-5749-4e0f-98d7-2b523cc7d418" providerId="ADAL" clId="{C0FCF6DC-D46C-45E3-A593-8589795ED1F3}" dt="2020-08-17T20:23:19.302" v="626" actId="1035"/>
          <ac:picMkLst>
            <pc:docMk/>
            <pc:sldMk cId="3297449642" sldId="462"/>
            <ac:picMk id="10" creationId="{74C1AB9F-C9B9-4A7A-9D9A-9692CDDE3AA7}"/>
          </ac:picMkLst>
        </pc:picChg>
      </pc:sldChg>
      <pc:sldChg chg="addSp delSp modSp modAnim">
        <pc:chgData name="Swenson, Jody" userId="f700768a-5749-4e0f-98d7-2b523cc7d418" providerId="ADAL" clId="{C0FCF6DC-D46C-45E3-A593-8589795ED1F3}" dt="2020-08-17T20:31:28.807" v="789" actId="14100"/>
        <pc:sldMkLst>
          <pc:docMk/>
          <pc:sldMk cId="3163560455" sldId="495"/>
        </pc:sldMkLst>
        <pc:spChg chg="mod">
          <ac:chgData name="Swenson, Jody" userId="f700768a-5749-4e0f-98d7-2b523cc7d418" providerId="ADAL" clId="{C0FCF6DC-D46C-45E3-A593-8589795ED1F3}" dt="2020-08-17T20:30:48.294" v="784" actId="20577"/>
          <ac:spMkLst>
            <pc:docMk/>
            <pc:sldMk cId="3163560455" sldId="495"/>
            <ac:spMk id="10" creationId="{86A1C8D7-D588-4FE5-A4B0-CDE2812ECDE4}"/>
          </ac:spMkLst>
        </pc:spChg>
        <pc:picChg chg="del">
          <ac:chgData name="Swenson, Jody" userId="f700768a-5749-4e0f-98d7-2b523cc7d418" providerId="ADAL" clId="{C0FCF6DC-D46C-45E3-A593-8589795ED1F3}" dt="2020-08-17T20:30:54.530" v="785" actId="478"/>
          <ac:picMkLst>
            <pc:docMk/>
            <pc:sldMk cId="3163560455" sldId="495"/>
            <ac:picMk id="16" creationId="{BCC90267-3C4D-4909-94B0-970905F48203}"/>
          </ac:picMkLst>
        </pc:picChg>
        <pc:picChg chg="add mod">
          <ac:chgData name="Swenson, Jody" userId="f700768a-5749-4e0f-98d7-2b523cc7d418" providerId="ADAL" clId="{C0FCF6DC-D46C-45E3-A593-8589795ED1F3}" dt="2020-08-17T20:31:28.807" v="789" actId="14100"/>
          <ac:picMkLst>
            <pc:docMk/>
            <pc:sldMk cId="3163560455" sldId="495"/>
            <ac:picMk id="17" creationId="{7A07316E-328B-46B5-A3D6-7258E2D5BFF2}"/>
          </ac:picMkLst>
        </pc:picChg>
        <pc:inkChg chg="del">
          <ac:chgData name="Swenson, Jody" userId="f700768a-5749-4e0f-98d7-2b523cc7d418" providerId="ADAL" clId="{C0FCF6DC-D46C-45E3-A593-8589795ED1F3}" dt="2020-08-17T20:30:01.630" v="773" actId="478"/>
          <ac:inkMkLst>
            <pc:docMk/>
            <pc:sldMk cId="3163560455" sldId="495"/>
            <ac:inkMk id="3" creationId="{9A6935D2-F27C-45DF-9799-4F3659CA75BB}"/>
          </ac:inkMkLst>
        </pc:inkChg>
      </pc:sldChg>
      <pc:sldChg chg="modSp">
        <pc:chgData name="Swenson, Jody" userId="f700768a-5749-4e0f-98d7-2b523cc7d418" providerId="ADAL" clId="{C0FCF6DC-D46C-45E3-A593-8589795ED1F3}" dt="2020-08-17T20:22:22.589" v="610" actId="1038"/>
        <pc:sldMkLst>
          <pc:docMk/>
          <pc:sldMk cId="1142487837" sldId="498"/>
        </pc:sldMkLst>
        <pc:spChg chg="mod">
          <ac:chgData name="Swenson, Jody" userId="f700768a-5749-4e0f-98d7-2b523cc7d418" providerId="ADAL" clId="{C0FCF6DC-D46C-45E3-A593-8589795ED1F3}" dt="2020-08-17T20:22:22.589" v="610" actId="1038"/>
          <ac:spMkLst>
            <pc:docMk/>
            <pc:sldMk cId="1142487837" sldId="498"/>
            <ac:spMk id="2" creationId="{00000000-0000-0000-0000-000000000000}"/>
          </ac:spMkLst>
        </pc:spChg>
        <pc:spChg chg="mod">
          <ac:chgData name="Swenson, Jody" userId="f700768a-5749-4e0f-98d7-2b523cc7d418" providerId="ADAL" clId="{C0FCF6DC-D46C-45E3-A593-8589795ED1F3}" dt="2020-08-17T20:22:11.398" v="587" actId="1036"/>
          <ac:spMkLst>
            <pc:docMk/>
            <pc:sldMk cId="1142487837" sldId="498"/>
            <ac:spMk id="10" creationId="{15FC7421-62EA-4717-A021-C2E4182B622C}"/>
          </ac:spMkLst>
        </pc:spChg>
        <pc:spChg chg="mod">
          <ac:chgData name="Swenson, Jody" userId="f700768a-5749-4e0f-98d7-2b523cc7d418" providerId="ADAL" clId="{C0FCF6DC-D46C-45E3-A593-8589795ED1F3}" dt="2020-08-17T20:22:11.398" v="587" actId="1036"/>
          <ac:spMkLst>
            <pc:docMk/>
            <pc:sldMk cId="1142487837" sldId="498"/>
            <ac:spMk id="11" creationId="{00000000-0000-0000-0000-000000000000}"/>
          </ac:spMkLst>
        </pc:spChg>
        <pc:spChg chg="mod">
          <ac:chgData name="Swenson, Jody" userId="f700768a-5749-4e0f-98d7-2b523cc7d418" providerId="ADAL" clId="{C0FCF6DC-D46C-45E3-A593-8589795ED1F3}" dt="2020-08-17T20:22:11.398" v="587" actId="1036"/>
          <ac:spMkLst>
            <pc:docMk/>
            <pc:sldMk cId="1142487837" sldId="498"/>
            <ac:spMk id="138" creationId="{00000000-0000-0000-0000-000000000000}"/>
          </ac:spMkLst>
        </pc:spChg>
        <pc:picChg chg="mod">
          <ac:chgData name="Swenson, Jody" userId="f700768a-5749-4e0f-98d7-2b523cc7d418" providerId="ADAL" clId="{C0FCF6DC-D46C-45E3-A593-8589795ED1F3}" dt="2020-08-17T20:22:11.398" v="587" actId="1036"/>
          <ac:picMkLst>
            <pc:docMk/>
            <pc:sldMk cId="1142487837" sldId="498"/>
            <ac:picMk id="9" creationId="{00000000-0000-0000-0000-000000000000}"/>
          </ac:picMkLst>
        </pc:picChg>
        <pc:picChg chg="mod">
          <ac:chgData name="Swenson, Jody" userId="f700768a-5749-4e0f-98d7-2b523cc7d418" providerId="ADAL" clId="{C0FCF6DC-D46C-45E3-A593-8589795ED1F3}" dt="2020-08-17T20:22:11.398" v="587" actId="1036"/>
          <ac:picMkLst>
            <pc:docMk/>
            <pc:sldMk cId="1142487837" sldId="498"/>
            <ac:picMk id="13" creationId="{28FB54B4-0CA5-4D2D-983F-51E5D2E5CAA8}"/>
          </ac:picMkLst>
        </pc:picChg>
      </pc:sldChg>
      <pc:sldChg chg="modSp modAnim">
        <pc:chgData name="Swenson, Jody" userId="f700768a-5749-4e0f-98d7-2b523cc7d418" providerId="ADAL" clId="{C0FCF6DC-D46C-45E3-A593-8589795ED1F3}" dt="2020-08-17T21:41:55.311" v="888" actId="6549"/>
        <pc:sldMkLst>
          <pc:docMk/>
          <pc:sldMk cId="1836383587" sldId="503"/>
        </pc:sldMkLst>
        <pc:spChg chg="mod">
          <ac:chgData name="Swenson, Jody" userId="f700768a-5749-4e0f-98d7-2b523cc7d418" providerId="ADAL" clId="{C0FCF6DC-D46C-45E3-A593-8589795ED1F3}" dt="2020-08-17T19:53:47.509" v="169" actId="14100"/>
          <ac:spMkLst>
            <pc:docMk/>
            <pc:sldMk cId="1836383587" sldId="503"/>
            <ac:spMk id="2" creationId="{00000000-0000-0000-0000-000000000000}"/>
          </ac:spMkLst>
        </pc:spChg>
        <pc:spChg chg="mod">
          <ac:chgData name="Swenson, Jody" userId="f700768a-5749-4e0f-98d7-2b523cc7d418" providerId="ADAL" clId="{C0FCF6DC-D46C-45E3-A593-8589795ED1F3}" dt="2020-08-17T21:41:55.311" v="888" actId="6549"/>
          <ac:spMkLst>
            <pc:docMk/>
            <pc:sldMk cId="1836383587" sldId="503"/>
            <ac:spMk id="5" creationId="{00000000-0000-0000-0000-000000000000}"/>
          </ac:spMkLst>
        </pc:spChg>
        <pc:spChg chg="mod">
          <ac:chgData name="Swenson, Jody" userId="f700768a-5749-4e0f-98d7-2b523cc7d418" providerId="ADAL" clId="{C0FCF6DC-D46C-45E3-A593-8589795ED1F3}" dt="2020-08-17T19:55:48.413" v="179" actId="1036"/>
          <ac:spMkLst>
            <pc:docMk/>
            <pc:sldMk cId="1836383587" sldId="503"/>
            <ac:spMk id="9" creationId="{E7DF5213-CE6D-4645-A101-8AB78D7A618A}"/>
          </ac:spMkLst>
        </pc:spChg>
        <pc:picChg chg="mod">
          <ac:chgData name="Swenson, Jody" userId="f700768a-5749-4e0f-98d7-2b523cc7d418" providerId="ADAL" clId="{C0FCF6DC-D46C-45E3-A593-8589795ED1F3}" dt="2020-08-17T19:55:48.413" v="179" actId="1036"/>
          <ac:picMkLst>
            <pc:docMk/>
            <pc:sldMk cId="1836383587" sldId="503"/>
            <ac:picMk id="4" creationId="{84C29A7C-D6D5-4209-B05B-7CBF0AD1726B}"/>
          </ac:picMkLst>
        </pc:picChg>
      </pc:sldChg>
      <pc:sldChg chg="modSp">
        <pc:chgData name="Swenson, Jody" userId="f700768a-5749-4e0f-98d7-2b523cc7d418" providerId="ADAL" clId="{C0FCF6DC-D46C-45E3-A593-8589795ED1F3}" dt="2020-08-17T20:02:17.174" v="449" actId="1076"/>
        <pc:sldMkLst>
          <pc:docMk/>
          <pc:sldMk cId="1740227622" sldId="504"/>
        </pc:sldMkLst>
        <pc:spChg chg="mod">
          <ac:chgData name="Swenson, Jody" userId="f700768a-5749-4e0f-98d7-2b523cc7d418" providerId="ADAL" clId="{C0FCF6DC-D46C-45E3-A593-8589795ED1F3}" dt="2020-08-17T20:02:17.174" v="449" actId="1076"/>
          <ac:spMkLst>
            <pc:docMk/>
            <pc:sldMk cId="1740227622" sldId="504"/>
            <ac:spMk id="2" creationId="{00000000-0000-0000-0000-000000000000}"/>
          </ac:spMkLst>
        </pc:spChg>
        <pc:spChg chg="mod">
          <ac:chgData name="Swenson, Jody" userId="f700768a-5749-4e0f-98d7-2b523cc7d418" providerId="ADAL" clId="{C0FCF6DC-D46C-45E3-A593-8589795ED1F3}" dt="2020-08-17T20:01:24.110" v="444" actId="1036"/>
          <ac:spMkLst>
            <pc:docMk/>
            <pc:sldMk cId="1740227622" sldId="504"/>
            <ac:spMk id="5" creationId="{00000000-0000-0000-0000-000000000000}"/>
          </ac:spMkLst>
        </pc:spChg>
        <pc:spChg chg="mod">
          <ac:chgData name="Swenson, Jody" userId="f700768a-5749-4e0f-98d7-2b523cc7d418" providerId="ADAL" clId="{C0FCF6DC-D46C-45E3-A593-8589795ED1F3}" dt="2020-08-17T20:01:24.110" v="444" actId="1036"/>
          <ac:spMkLst>
            <pc:docMk/>
            <pc:sldMk cId="1740227622" sldId="504"/>
            <ac:spMk id="7" creationId="{9BB95168-D122-4E49-89C5-E1903D17B82D}"/>
          </ac:spMkLst>
        </pc:spChg>
        <pc:picChg chg="mod">
          <ac:chgData name="Swenson, Jody" userId="f700768a-5749-4e0f-98d7-2b523cc7d418" providerId="ADAL" clId="{C0FCF6DC-D46C-45E3-A593-8589795ED1F3}" dt="2020-08-17T20:01:24.110" v="444" actId="1036"/>
          <ac:picMkLst>
            <pc:docMk/>
            <pc:sldMk cId="1740227622" sldId="504"/>
            <ac:picMk id="9" creationId="{41A7794E-C2D6-441B-AD49-5514C1C1FBA1}"/>
          </ac:picMkLst>
        </pc:picChg>
      </pc:sldChg>
      <pc:sldChg chg="addSp delSp modSp modAnim">
        <pc:chgData name="Swenson, Jody" userId="f700768a-5749-4e0f-98d7-2b523cc7d418" providerId="ADAL" clId="{C0FCF6DC-D46C-45E3-A593-8589795ED1F3}" dt="2020-08-17T23:48:15.030" v="1048"/>
        <pc:sldMkLst>
          <pc:docMk/>
          <pc:sldMk cId="369033988" sldId="505"/>
        </pc:sldMkLst>
        <pc:spChg chg="mod">
          <ac:chgData name="Swenson, Jody" userId="f700768a-5749-4e0f-98d7-2b523cc7d418" providerId="ADAL" clId="{C0FCF6DC-D46C-45E3-A593-8589795ED1F3}" dt="2020-08-17T20:25:00.989" v="700" actId="1038"/>
          <ac:spMkLst>
            <pc:docMk/>
            <pc:sldMk cId="369033988" sldId="505"/>
            <ac:spMk id="2" creationId="{00000000-0000-0000-0000-000000000000}"/>
          </ac:spMkLst>
        </pc:spChg>
        <pc:spChg chg="mod">
          <ac:chgData name="Swenson, Jody" userId="f700768a-5749-4e0f-98d7-2b523cc7d418" providerId="ADAL" clId="{C0FCF6DC-D46C-45E3-A593-8589795ED1F3}" dt="2020-08-17T23:47:59.373" v="1046" actId="20577"/>
          <ac:spMkLst>
            <pc:docMk/>
            <pc:sldMk cId="369033988" sldId="505"/>
            <ac:spMk id="11" creationId="{00000000-0000-0000-0000-000000000000}"/>
          </ac:spMkLst>
        </pc:spChg>
        <pc:picChg chg="add mod">
          <ac:chgData name="Swenson, Jody" userId="f700768a-5749-4e0f-98d7-2b523cc7d418" providerId="ADAL" clId="{C0FCF6DC-D46C-45E3-A593-8589795ED1F3}" dt="2020-08-17T23:47:03.426" v="1035" actId="1037"/>
          <ac:picMkLst>
            <pc:docMk/>
            <pc:sldMk cId="369033988" sldId="505"/>
            <ac:picMk id="3" creationId="{AB511F01-0BAC-4B40-B21B-B165EE82D4CA}"/>
          </ac:picMkLst>
        </pc:picChg>
        <pc:picChg chg="del mod">
          <ac:chgData name="Swenson, Jody" userId="f700768a-5749-4e0f-98d7-2b523cc7d418" providerId="ADAL" clId="{C0FCF6DC-D46C-45E3-A593-8589795ED1F3}" dt="2020-08-17T20:26:33.489" v="720" actId="478"/>
          <ac:picMkLst>
            <pc:docMk/>
            <pc:sldMk cId="369033988" sldId="505"/>
            <ac:picMk id="5" creationId="{00000000-0000-0000-0000-000000000000}"/>
          </ac:picMkLst>
        </pc:picChg>
        <pc:picChg chg="add mod">
          <ac:chgData name="Swenson, Jody" userId="f700768a-5749-4e0f-98d7-2b523cc7d418" providerId="ADAL" clId="{C0FCF6DC-D46C-45E3-A593-8589795ED1F3}" dt="2020-08-17T20:26:12.918" v="714" actId="14100"/>
          <ac:picMkLst>
            <pc:docMk/>
            <pc:sldMk cId="369033988" sldId="505"/>
            <ac:picMk id="6" creationId="{605C26B0-A168-489F-91B6-31C1B7F34441}"/>
          </ac:picMkLst>
        </pc:picChg>
        <pc:picChg chg="del mod">
          <ac:chgData name="Swenson, Jody" userId="f700768a-5749-4e0f-98d7-2b523cc7d418" providerId="ADAL" clId="{C0FCF6DC-D46C-45E3-A593-8589795ED1F3}" dt="2020-08-17T23:46:34.686" v="1019" actId="478"/>
          <ac:picMkLst>
            <pc:docMk/>
            <pc:sldMk cId="369033988" sldId="505"/>
            <ac:picMk id="7" creationId="{00000000-0000-0000-0000-000000000000}"/>
          </ac:picMkLst>
        </pc:picChg>
      </pc:sldChg>
      <pc:sldChg chg="addSp delSp modSp modAnim">
        <pc:chgData name="Swenson, Jody" userId="f700768a-5749-4e0f-98d7-2b523cc7d418" providerId="ADAL" clId="{C0FCF6DC-D46C-45E3-A593-8589795ED1F3}" dt="2020-08-17T23:30:50.810" v="1018" actId="1076"/>
        <pc:sldMkLst>
          <pc:docMk/>
          <pc:sldMk cId="1891366170" sldId="506"/>
        </pc:sldMkLst>
        <pc:spChg chg="mod">
          <ac:chgData name="Swenson, Jody" userId="f700768a-5749-4e0f-98d7-2b523cc7d418" providerId="ADAL" clId="{C0FCF6DC-D46C-45E3-A593-8589795ED1F3}" dt="2020-08-17T20:24:03.046" v="652" actId="1076"/>
          <ac:spMkLst>
            <pc:docMk/>
            <pc:sldMk cId="1891366170" sldId="506"/>
            <ac:spMk id="2" creationId="{00000000-0000-0000-0000-000000000000}"/>
          </ac:spMkLst>
        </pc:spChg>
        <pc:spChg chg="mod">
          <ac:chgData name="Swenson, Jody" userId="f700768a-5749-4e0f-98d7-2b523cc7d418" providerId="ADAL" clId="{C0FCF6DC-D46C-45E3-A593-8589795ED1F3}" dt="2020-08-17T23:30:50.810" v="1018" actId="1076"/>
          <ac:spMkLst>
            <pc:docMk/>
            <pc:sldMk cId="1891366170" sldId="506"/>
            <ac:spMk id="6" creationId="{90120B09-F1BE-4734-B869-CE602F812A3B}"/>
          </ac:spMkLst>
        </pc:spChg>
        <pc:spChg chg="mod">
          <ac:chgData name="Swenson, Jody" userId="f700768a-5749-4e0f-98d7-2b523cc7d418" providerId="ADAL" clId="{C0FCF6DC-D46C-45E3-A593-8589795ED1F3}" dt="2020-08-17T23:30:18.434" v="1010" actId="20577"/>
          <ac:spMkLst>
            <pc:docMk/>
            <pc:sldMk cId="1891366170" sldId="506"/>
            <ac:spMk id="11" creationId="{00000000-0000-0000-0000-000000000000}"/>
          </ac:spMkLst>
        </pc:spChg>
        <pc:grpChg chg="add del mod">
          <ac:chgData name="Swenson, Jody" userId="f700768a-5749-4e0f-98d7-2b523cc7d418" providerId="ADAL" clId="{C0FCF6DC-D46C-45E3-A593-8589795ED1F3}" dt="2020-08-17T23:25:07.172" v="916"/>
          <ac:grpSpMkLst>
            <pc:docMk/>
            <pc:sldMk cId="1891366170" sldId="506"/>
            <ac:grpSpMk id="9" creationId="{A13278A2-3D5C-48A3-9B12-4D44CC0404FC}"/>
          </ac:grpSpMkLst>
        </pc:grpChg>
        <pc:picChg chg="add mod">
          <ac:chgData name="Swenson, Jody" userId="f700768a-5749-4e0f-98d7-2b523cc7d418" providerId="ADAL" clId="{C0FCF6DC-D46C-45E3-A593-8589795ED1F3}" dt="2020-08-17T23:30:41.035" v="1015" actId="14100"/>
          <ac:picMkLst>
            <pc:docMk/>
            <pc:sldMk cId="1891366170" sldId="506"/>
            <ac:picMk id="5" creationId="{09C0DF38-44D3-4F7A-A7B1-53FBF1394357}"/>
          </ac:picMkLst>
        </pc:picChg>
        <pc:picChg chg="del mod">
          <ac:chgData name="Swenson, Jody" userId="f700768a-5749-4e0f-98d7-2b523cc7d418" providerId="ADAL" clId="{C0FCF6DC-D46C-45E3-A593-8589795ED1F3}" dt="2020-08-17T23:24:32.746" v="906" actId="478"/>
          <ac:picMkLst>
            <pc:docMk/>
            <pc:sldMk cId="1891366170" sldId="506"/>
            <ac:picMk id="7" creationId="{8314E8CC-04BC-4CE2-AF74-1B22D05B7C7D}"/>
          </ac:picMkLst>
        </pc:picChg>
        <pc:picChg chg="add mod">
          <ac:chgData name="Swenson, Jody" userId="f700768a-5749-4e0f-98d7-2b523cc7d418" providerId="ADAL" clId="{C0FCF6DC-D46C-45E3-A593-8589795ED1F3}" dt="2020-08-17T23:30:46.055" v="1016" actId="1076"/>
          <ac:picMkLst>
            <pc:docMk/>
            <pc:sldMk cId="1891366170" sldId="506"/>
            <ac:picMk id="8" creationId="{4F90C5F0-1C6E-49FB-91E0-91D016A7A29D}"/>
          </ac:picMkLst>
        </pc:picChg>
        <pc:picChg chg="del mod">
          <ac:chgData name="Swenson, Jody" userId="f700768a-5749-4e0f-98d7-2b523cc7d418" providerId="ADAL" clId="{C0FCF6DC-D46C-45E3-A593-8589795ED1F3}" dt="2020-08-17T23:24:21.421" v="903" actId="478"/>
          <ac:picMkLst>
            <pc:docMk/>
            <pc:sldMk cId="1891366170" sldId="506"/>
            <ac:picMk id="18" creationId="{EA85DDBB-16E5-4C26-A293-D64C0B3D99A2}"/>
          </ac:picMkLst>
        </pc:picChg>
        <pc:inkChg chg="del">
          <ac:chgData name="Swenson, Jody" userId="f700768a-5749-4e0f-98d7-2b523cc7d418" providerId="ADAL" clId="{C0FCF6DC-D46C-45E3-A593-8589795ED1F3}" dt="2020-08-17T20:23:44.689" v="648" actId="478"/>
          <ac:inkMkLst>
            <pc:docMk/>
            <pc:sldMk cId="1891366170" sldId="506"/>
            <ac:inkMk id="3" creationId="{9FE4C02F-114C-4F4E-8EC9-44E78F563DF8}"/>
          </ac:inkMkLst>
        </pc:inkChg>
      </pc:sldChg>
      <pc:sldChg chg="addSp delSp modSp">
        <pc:chgData name="Swenson, Jody" userId="f700768a-5749-4e0f-98d7-2b523cc7d418" providerId="ADAL" clId="{C0FCF6DC-D46C-45E3-A593-8589795ED1F3}" dt="2020-08-17T23:53:31.723" v="1079" actId="1076"/>
        <pc:sldMkLst>
          <pc:docMk/>
          <pc:sldMk cId="2716228773" sldId="507"/>
        </pc:sldMkLst>
        <pc:spChg chg="mod">
          <ac:chgData name="Swenson, Jody" userId="f700768a-5749-4e0f-98d7-2b523cc7d418" providerId="ADAL" clId="{C0FCF6DC-D46C-45E3-A593-8589795ED1F3}" dt="2020-08-17T20:27:59.614" v="755" actId="1037"/>
          <ac:spMkLst>
            <pc:docMk/>
            <pc:sldMk cId="2716228773" sldId="507"/>
            <ac:spMk id="2" creationId="{00000000-0000-0000-0000-000000000000}"/>
          </ac:spMkLst>
        </pc:spChg>
        <pc:spChg chg="mod">
          <ac:chgData name="Swenson, Jody" userId="f700768a-5749-4e0f-98d7-2b523cc7d418" providerId="ADAL" clId="{C0FCF6DC-D46C-45E3-A593-8589795ED1F3}" dt="2020-08-17T23:53:31.723" v="1079" actId="1076"/>
          <ac:spMkLst>
            <pc:docMk/>
            <pc:sldMk cId="2716228773" sldId="507"/>
            <ac:spMk id="6" creationId="{90120B09-F1BE-4734-B869-CE602F812A3B}"/>
          </ac:spMkLst>
        </pc:spChg>
        <pc:spChg chg="mod">
          <ac:chgData name="Swenson, Jody" userId="f700768a-5749-4e0f-98d7-2b523cc7d418" providerId="ADAL" clId="{C0FCF6DC-D46C-45E3-A593-8589795ED1F3}" dt="2020-08-17T20:29:01.979" v="762" actId="20577"/>
          <ac:spMkLst>
            <pc:docMk/>
            <pc:sldMk cId="2716228773" sldId="507"/>
            <ac:spMk id="11" creationId="{00000000-0000-0000-0000-000000000000}"/>
          </ac:spMkLst>
        </pc:spChg>
        <pc:picChg chg="del mod">
          <ac:chgData name="Swenson, Jody" userId="f700768a-5749-4e0f-98d7-2b523cc7d418" providerId="ADAL" clId="{C0FCF6DC-D46C-45E3-A593-8589795ED1F3}" dt="2020-08-17T23:53:09.546" v="1070" actId="478"/>
          <ac:picMkLst>
            <pc:docMk/>
            <pc:sldMk cId="2716228773" sldId="507"/>
            <ac:picMk id="4" creationId="{95F68D87-9324-4467-B459-7FC33AE0D399}"/>
          </ac:picMkLst>
        </pc:picChg>
        <pc:picChg chg="add mod">
          <ac:chgData name="Swenson, Jody" userId="f700768a-5749-4e0f-98d7-2b523cc7d418" providerId="ADAL" clId="{C0FCF6DC-D46C-45E3-A593-8589795ED1F3}" dt="2020-08-17T23:50:37.766" v="1067" actId="1036"/>
          <ac:picMkLst>
            <pc:docMk/>
            <pc:sldMk cId="2716228773" sldId="507"/>
            <ac:picMk id="5" creationId="{53258CDC-A014-44DB-9C4A-DB879E90ECF4}"/>
          </ac:picMkLst>
        </pc:picChg>
        <pc:picChg chg="add mod">
          <ac:chgData name="Swenson, Jody" userId="f700768a-5749-4e0f-98d7-2b523cc7d418" providerId="ADAL" clId="{C0FCF6DC-D46C-45E3-A593-8589795ED1F3}" dt="2020-08-17T23:53:28.003" v="1077" actId="1036"/>
          <ac:picMkLst>
            <pc:docMk/>
            <pc:sldMk cId="2716228773" sldId="507"/>
            <ac:picMk id="8" creationId="{30C86923-EAD7-4A55-937A-C74876EB7E4B}"/>
          </ac:picMkLst>
        </pc:picChg>
        <pc:picChg chg="del mod">
          <ac:chgData name="Swenson, Jody" userId="f700768a-5749-4e0f-98d7-2b523cc7d418" providerId="ADAL" clId="{C0FCF6DC-D46C-45E3-A593-8589795ED1F3}" dt="2020-08-17T23:49:44.330" v="1049" actId="478"/>
          <ac:picMkLst>
            <pc:docMk/>
            <pc:sldMk cId="2716228773" sldId="507"/>
            <ac:picMk id="12" creationId="{AE39E824-2C11-4F6B-A4AF-0179683A6875}"/>
          </ac:picMkLst>
        </pc:picChg>
      </pc:sldChg>
      <pc:sldChg chg="delSp modSp">
        <pc:chgData name="Swenson, Jody" userId="f700768a-5749-4e0f-98d7-2b523cc7d418" providerId="ADAL" clId="{C0FCF6DC-D46C-45E3-A593-8589795ED1F3}" dt="2020-08-17T20:32:23.734" v="817" actId="1036"/>
        <pc:sldMkLst>
          <pc:docMk/>
          <pc:sldMk cId="498886906" sldId="508"/>
        </pc:sldMkLst>
        <pc:spChg chg="mod">
          <ac:chgData name="Swenson, Jody" userId="f700768a-5749-4e0f-98d7-2b523cc7d418" providerId="ADAL" clId="{C0FCF6DC-D46C-45E3-A593-8589795ED1F3}" dt="2020-08-17T20:32:16.823" v="810" actId="1038"/>
          <ac:spMkLst>
            <pc:docMk/>
            <pc:sldMk cId="498886906" sldId="508"/>
            <ac:spMk id="2" creationId="{00000000-0000-0000-0000-000000000000}"/>
          </ac:spMkLst>
        </pc:spChg>
        <pc:spChg chg="mod">
          <ac:chgData name="Swenson, Jody" userId="f700768a-5749-4e0f-98d7-2b523cc7d418" providerId="ADAL" clId="{C0FCF6DC-D46C-45E3-A593-8589795ED1F3}" dt="2020-08-17T20:32:23.734" v="817" actId="1036"/>
          <ac:spMkLst>
            <pc:docMk/>
            <pc:sldMk cId="498886906" sldId="508"/>
            <ac:spMk id="6" creationId="{90120B09-F1BE-4734-B869-CE602F812A3B}"/>
          </ac:spMkLst>
        </pc:spChg>
        <pc:spChg chg="mod">
          <ac:chgData name="Swenson, Jody" userId="f700768a-5749-4e0f-98d7-2b523cc7d418" providerId="ADAL" clId="{C0FCF6DC-D46C-45E3-A593-8589795ED1F3}" dt="2020-08-17T20:32:23.734" v="817" actId="1036"/>
          <ac:spMkLst>
            <pc:docMk/>
            <pc:sldMk cId="498886906" sldId="508"/>
            <ac:spMk id="11" creationId="{00000000-0000-0000-0000-000000000000}"/>
          </ac:spMkLst>
        </pc:spChg>
        <pc:picChg chg="mod">
          <ac:chgData name="Swenson, Jody" userId="f700768a-5749-4e0f-98d7-2b523cc7d418" providerId="ADAL" clId="{C0FCF6DC-D46C-45E3-A593-8589795ED1F3}" dt="2020-08-17T20:32:23.734" v="817" actId="1036"/>
          <ac:picMkLst>
            <pc:docMk/>
            <pc:sldMk cId="498886906" sldId="508"/>
            <ac:picMk id="5" creationId="{0DE5CD82-882D-47DE-B7FD-2CFD2DD7A249}"/>
          </ac:picMkLst>
        </pc:picChg>
        <pc:picChg chg="mod">
          <ac:chgData name="Swenson, Jody" userId="f700768a-5749-4e0f-98d7-2b523cc7d418" providerId="ADAL" clId="{C0FCF6DC-D46C-45E3-A593-8589795ED1F3}" dt="2020-08-17T20:32:23.734" v="817" actId="1036"/>
          <ac:picMkLst>
            <pc:docMk/>
            <pc:sldMk cId="498886906" sldId="508"/>
            <ac:picMk id="7" creationId="{0996BC3F-1897-4280-9169-C3D21DDEC86A}"/>
          </ac:picMkLst>
        </pc:picChg>
        <pc:inkChg chg="del">
          <ac:chgData name="Swenson, Jody" userId="f700768a-5749-4e0f-98d7-2b523cc7d418" providerId="ADAL" clId="{C0FCF6DC-D46C-45E3-A593-8589795ED1F3}" dt="2020-08-17T20:31:36.847" v="790" actId="478"/>
          <ac:inkMkLst>
            <pc:docMk/>
            <pc:sldMk cId="498886906" sldId="508"/>
            <ac:inkMk id="3" creationId="{AFB650C6-AD29-4771-8B5F-BD90DD937597}"/>
          </ac:inkMkLst>
        </pc:inkChg>
      </pc:sldChg>
      <pc:sldChg chg="modSp add">
        <pc:chgData name="Swenson, Jody" userId="f700768a-5749-4e0f-98d7-2b523cc7d418" providerId="ADAL" clId="{C0FCF6DC-D46C-45E3-A593-8589795ED1F3}" dt="2020-08-17T19:49:57.933" v="3" actId="113"/>
        <pc:sldMkLst>
          <pc:docMk/>
          <pc:sldMk cId="1382222225" sldId="515"/>
        </pc:sldMkLst>
        <pc:spChg chg="mod">
          <ac:chgData name="Swenson, Jody" userId="f700768a-5749-4e0f-98d7-2b523cc7d418" providerId="ADAL" clId="{C0FCF6DC-D46C-45E3-A593-8589795ED1F3}" dt="2020-08-17T19:49:57.933" v="3" actId="113"/>
          <ac:spMkLst>
            <pc:docMk/>
            <pc:sldMk cId="1382222225" sldId="515"/>
            <ac:spMk id="5" creationId="{00000000-0000-0000-0000-000000000000}"/>
          </ac:spMkLst>
        </pc:spChg>
      </pc:sldChg>
      <pc:sldChg chg="modSp add">
        <pc:chgData name="Swenson, Jody" userId="f700768a-5749-4e0f-98d7-2b523cc7d418" providerId="ADAL" clId="{C0FCF6DC-D46C-45E3-A593-8589795ED1F3}" dt="2020-08-17T19:50:57.073" v="7" actId="113"/>
        <pc:sldMkLst>
          <pc:docMk/>
          <pc:sldMk cId="4109433757" sldId="516"/>
        </pc:sldMkLst>
        <pc:spChg chg="mod">
          <ac:chgData name="Swenson, Jody" userId="f700768a-5749-4e0f-98d7-2b523cc7d418" providerId="ADAL" clId="{C0FCF6DC-D46C-45E3-A593-8589795ED1F3}" dt="2020-08-17T19:50:57.073" v="7" actId="113"/>
          <ac:spMkLst>
            <pc:docMk/>
            <pc:sldMk cId="4109433757" sldId="516"/>
            <ac:spMk id="5" creationId="{00000000-0000-0000-0000-000000000000}"/>
          </ac:spMkLst>
        </pc:spChg>
      </pc:sldChg>
    </pc:docChg>
  </pc:docChgLst>
  <pc:docChgLst>
    <pc:chgData name="Swenson, Jody" userId="f700768a-5749-4e0f-98d7-2b523cc7d418" providerId="ADAL" clId="{4FDDE262-CFE6-4460-841D-D5F732E742F1}"/>
    <pc:docChg chg="undo custSel modSld">
      <pc:chgData name="Swenson, Jody" userId="f700768a-5749-4e0f-98d7-2b523cc7d418" providerId="ADAL" clId="{4FDDE262-CFE6-4460-841D-D5F732E742F1}" dt="2022-02-23T19:56:57.589" v="118" actId="20577"/>
      <pc:docMkLst>
        <pc:docMk/>
      </pc:docMkLst>
      <pc:sldChg chg="modSp">
        <pc:chgData name="Swenson, Jody" userId="f700768a-5749-4e0f-98d7-2b523cc7d418" providerId="ADAL" clId="{4FDDE262-CFE6-4460-841D-D5F732E742F1}" dt="2022-02-22T22:34:02.966" v="4" actId="20577"/>
        <pc:sldMkLst>
          <pc:docMk/>
          <pc:sldMk cId="1104775794" sldId="458"/>
        </pc:sldMkLst>
        <pc:spChg chg="mod">
          <ac:chgData name="Swenson, Jody" userId="f700768a-5749-4e0f-98d7-2b523cc7d418" providerId="ADAL" clId="{4FDDE262-CFE6-4460-841D-D5F732E742F1}" dt="2022-02-22T22:34:02.966" v="4" actId="20577"/>
          <ac:spMkLst>
            <pc:docMk/>
            <pc:sldMk cId="1104775794" sldId="458"/>
            <ac:spMk id="5" creationId="{38B3DE52-92CD-464F-AB1D-8BC60AB65411}"/>
          </ac:spMkLst>
        </pc:spChg>
      </pc:sldChg>
      <pc:sldChg chg="addSp delSp modSp mod modAnim">
        <pc:chgData name="Swenson, Jody" userId="f700768a-5749-4e0f-98d7-2b523cc7d418" providerId="ADAL" clId="{4FDDE262-CFE6-4460-841D-D5F732E742F1}" dt="2022-02-23T18:17:52.096" v="76"/>
        <pc:sldMkLst>
          <pc:docMk/>
          <pc:sldMk cId="3297449642" sldId="462"/>
        </pc:sldMkLst>
        <pc:spChg chg="mod">
          <ac:chgData name="Swenson, Jody" userId="f700768a-5749-4e0f-98d7-2b523cc7d418" providerId="ADAL" clId="{4FDDE262-CFE6-4460-841D-D5F732E742F1}" dt="2022-02-23T18:16:28.243" v="34" actId="1035"/>
          <ac:spMkLst>
            <pc:docMk/>
            <pc:sldMk cId="3297449642" sldId="462"/>
            <ac:spMk id="2" creationId="{00000000-0000-0000-0000-000000000000}"/>
          </ac:spMkLst>
        </pc:spChg>
        <pc:spChg chg="mod">
          <ac:chgData name="Swenson, Jody" userId="f700768a-5749-4e0f-98d7-2b523cc7d418" providerId="ADAL" clId="{4FDDE262-CFE6-4460-841D-D5F732E742F1}" dt="2022-02-23T18:17:34.395" v="73" actId="1076"/>
          <ac:spMkLst>
            <pc:docMk/>
            <pc:sldMk cId="3297449642" sldId="462"/>
            <ac:spMk id="6" creationId="{90120B09-F1BE-4734-B869-CE602F812A3B}"/>
          </ac:spMkLst>
        </pc:spChg>
        <pc:spChg chg="mod">
          <ac:chgData name="Swenson, Jody" userId="f700768a-5749-4e0f-98d7-2b523cc7d418" providerId="ADAL" clId="{4FDDE262-CFE6-4460-841D-D5F732E742F1}" dt="2022-02-23T18:17:10.805" v="53" actId="1076"/>
          <ac:spMkLst>
            <pc:docMk/>
            <pc:sldMk cId="3297449642" sldId="462"/>
            <ac:spMk id="11" creationId="{00000000-0000-0000-0000-000000000000}"/>
          </ac:spMkLst>
        </pc:spChg>
        <pc:picChg chg="mod">
          <ac:chgData name="Swenson, Jody" userId="f700768a-5749-4e0f-98d7-2b523cc7d418" providerId="ADAL" clId="{4FDDE262-CFE6-4460-841D-D5F732E742F1}" dt="2022-02-23T18:17:32.764" v="72" actId="1076"/>
          <ac:picMkLst>
            <pc:docMk/>
            <pc:sldMk cId="3297449642" sldId="462"/>
            <ac:picMk id="3" creationId="{96EE87F0-5C4F-4826-B2B8-637FC3B7AE67}"/>
          </ac:picMkLst>
        </pc:picChg>
        <pc:picChg chg="add mod">
          <ac:chgData name="Swenson, Jody" userId="f700768a-5749-4e0f-98d7-2b523cc7d418" providerId="ADAL" clId="{4FDDE262-CFE6-4460-841D-D5F732E742F1}" dt="2022-02-23T18:17:23.690" v="67" actId="14100"/>
          <ac:picMkLst>
            <pc:docMk/>
            <pc:sldMk cId="3297449642" sldId="462"/>
            <ac:picMk id="5" creationId="{AA95B8AD-C9C7-4E78-A37D-C084CB72023B}"/>
          </ac:picMkLst>
        </pc:picChg>
        <pc:picChg chg="del mod">
          <ac:chgData name="Swenson, Jody" userId="f700768a-5749-4e0f-98d7-2b523cc7d418" providerId="ADAL" clId="{4FDDE262-CFE6-4460-841D-D5F732E742F1}" dt="2022-02-23T18:15:24.293" v="9" actId="478"/>
          <ac:picMkLst>
            <pc:docMk/>
            <pc:sldMk cId="3297449642" sldId="462"/>
            <ac:picMk id="10" creationId="{74C1AB9F-C9B9-4A7A-9D9A-9692CDDE3AA7}"/>
          </ac:picMkLst>
        </pc:picChg>
      </pc:sldChg>
      <pc:sldChg chg="modSp">
        <pc:chgData name="Swenson, Jody" userId="f700768a-5749-4e0f-98d7-2b523cc7d418" providerId="ADAL" clId="{4FDDE262-CFE6-4460-841D-D5F732E742F1}" dt="2022-02-16T20:12:06.663" v="0" actId="20577"/>
        <pc:sldMkLst>
          <pc:docMk/>
          <pc:sldMk cId="1836383587" sldId="503"/>
        </pc:sldMkLst>
        <pc:spChg chg="mod">
          <ac:chgData name="Swenson, Jody" userId="f700768a-5749-4e0f-98d7-2b523cc7d418" providerId="ADAL" clId="{4FDDE262-CFE6-4460-841D-D5F732E742F1}" dt="2022-02-16T20:12:06.663" v="0" actId="20577"/>
          <ac:spMkLst>
            <pc:docMk/>
            <pc:sldMk cId="1836383587" sldId="503"/>
            <ac:spMk id="5" creationId="{00000000-0000-0000-0000-000000000000}"/>
          </ac:spMkLst>
        </pc:spChg>
      </pc:sldChg>
      <pc:sldChg chg="addSp delSp modSp mod modAnim">
        <pc:chgData name="Swenson, Jody" userId="f700768a-5749-4e0f-98d7-2b523cc7d418" providerId="ADAL" clId="{4FDDE262-CFE6-4460-841D-D5F732E742F1}" dt="2022-02-23T19:55:32.338" v="114" actId="1035"/>
        <pc:sldMkLst>
          <pc:docMk/>
          <pc:sldMk cId="498886906" sldId="508"/>
        </pc:sldMkLst>
        <pc:spChg chg="mod">
          <ac:chgData name="Swenson, Jody" userId="f700768a-5749-4e0f-98d7-2b523cc7d418" providerId="ADAL" clId="{4FDDE262-CFE6-4460-841D-D5F732E742F1}" dt="2022-02-23T19:55:32.338" v="114" actId="1035"/>
          <ac:spMkLst>
            <pc:docMk/>
            <pc:sldMk cId="498886906" sldId="508"/>
            <ac:spMk id="2" creationId="{00000000-0000-0000-0000-000000000000}"/>
          </ac:spMkLst>
        </pc:spChg>
        <pc:spChg chg="add del mod">
          <ac:chgData name="Swenson, Jody" userId="f700768a-5749-4e0f-98d7-2b523cc7d418" providerId="ADAL" clId="{4FDDE262-CFE6-4460-841D-D5F732E742F1}" dt="2022-02-23T19:55:26.682" v="112" actId="1035"/>
          <ac:spMkLst>
            <pc:docMk/>
            <pc:sldMk cId="498886906" sldId="508"/>
            <ac:spMk id="6" creationId="{90120B09-F1BE-4734-B869-CE602F812A3B}"/>
          </ac:spMkLst>
        </pc:spChg>
        <pc:spChg chg="add del mod">
          <ac:chgData name="Swenson, Jody" userId="f700768a-5749-4e0f-98d7-2b523cc7d418" providerId="ADAL" clId="{4FDDE262-CFE6-4460-841D-D5F732E742F1}" dt="2022-02-23T18:19:35.086" v="87"/>
          <ac:spMkLst>
            <pc:docMk/>
            <pc:sldMk cId="498886906" sldId="508"/>
            <ac:spMk id="8" creationId="{C7FAC371-8544-4F68-B7E9-3B4B297EFB63}"/>
          </ac:spMkLst>
        </pc:spChg>
        <pc:spChg chg="mod">
          <ac:chgData name="Swenson, Jody" userId="f700768a-5749-4e0f-98d7-2b523cc7d418" providerId="ADAL" clId="{4FDDE262-CFE6-4460-841D-D5F732E742F1}" dt="2022-02-23T19:55:26.682" v="112" actId="1035"/>
          <ac:spMkLst>
            <pc:docMk/>
            <pc:sldMk cId="498886906" sldId="508"/>
            <ac:spMk id="11" creationId="{00000000-0000-0000-0000-000000000000}"/>
          </ac:spMkLst>
        </pc:spChg>
        <pc:picChg chg="add mod">
          <ac:chgData name="Swenson, Jody" userId="f700768a-5749-4e0f-98d7-2b523cc7d418" providerId="ADAL" clId="{4FDDE262-CFE6-4460-841D-D5F732E742F1}" dt="2022-02-23T19:55:26.682" v="112" actId="1035"/>
          <ac:picMkLst>
            <pc:docMk/>
            <pc:sldMk cId="498886906" sldId="508"/>
            <ac:picMk id="4" creationId="{B4387D89-61A7-4397-9D04-48C99CA43B97}"/>
          </ac:picMkLst>
        </pc:picChg>
        <pc:picChg chg="mod">
          <ac:chgData name="Swenson, Jody" userId="f700768a-5749-4e0f-98d7-2b523cc7d418" providerId="ADAL" clId="{4FDDE262-CFE6-4460-841D-D5F732E742F1}" dt="2022-02-23T19:55:26.682" v="112" actId="1035"/>
          <ac:picMkLst>
            <pc:docMk/>
            <pc:sldMk cId="498886906" sldId="508"/>
            <ac:picMk id="5" creationId="{0DE5CD82-882D-47DE-B7FD-2CFD2DD7A249}"/>
          </ac:picMkLst>
        </pc:picChg>
        <pc:picChg chg="del mod">
          <ac:chgData name="Swenson, Jody" userId="f700768a-5749-4e0f-98d7-2b523cc7d418" providerId="ADAL" clId="{4FDDE262-CFE6-4460-841D-D5F732E742F1}" dt="2022-02-23T18:21:15.909" v="91" actId="478"/>
          <ac:picMkLst>
            <pc:docMk/>
            <pc:sldMk cId="498886906" sldId="508"/>
            <ac:picMk id="7" creationId="{0996BC3F-1897-4280-9169-C3D21DDEC86A}"/>
          </ac:picMkLst>
        </pc:picChg>
      </pc:sldChg>
      <pc:sldChg chg="modSp">
        <pc:chgData name="Swenson, Jody" userId="f700768a-5749-4e0f-98d7-2b523cc7d418" providerId="ADAL" clId="{4FDDE262-CFE6-4460-841D-D5F732E742F1}" dt="2022-02-23T19:56:00.483" v="117" actId="20577"/>
        <pc:sldMkLst>
          <pc:docMk/>
          <pc:sldMk cId="2738505726" sldId="510"/>
        </pc:sldMkLst>
        <pc:spChg chg="mod">
          <ac:chgData name="Swenson, Jody" userId="f700768a-5749-4e0f-98d7-2b523cc7d418" providerId="ADAL" clId="{4FDDE262-CFE6-4460-841D-D5F732E742F1}" dt="2022-02-23T19:56:00.483" v="117" actId="20577"/>
          <ac:spMkLst>
            <pc:docMk/>
            <pc:sldMk cId="2738505726" sldId="510"/>
            <ac:spMk id="138" creationId="{00000000-0000-0000-0000-000000000000}"/>
          </ac:spMkLst>
        </pc:spChg>
      </pc:sldChg>
      <pc:sldChg chg="modSp">
        <pc:chgData name="Swenson, Jody" userId="f700768a-5749-4e0f-98d7-2b523cc7d418" providerId="ADAL" clId="{4FDDE262-CFE6-4460-841D-D5F732E742F1}" dt="2022-02-22T22:32:13.685" v="2" actId="20577"/>
        <pc:sldMkLst>
          <pc:docMk/>
          <pc:sldMk cId="2834266088" sldId="550"/>
        </pc:sldMkLst>
        <pc:spChg chg="mod">
          <ac:chgData name="Swenson, Jody" userId="f700768a-5749-4e0f-98d7-2b523cc7d418" providerId="ADAL" clId="{4FDDE262-CFE6-4460-841D-D5F732E742F1}" dt="2022-02-22T22:32:13.685" v="2" actId="20577"/>
          <ac:spMkLst>
            <pc:docMk/>
            <pc:sldMk cId="2834266088" sldId="550"/>
            <ac:spMk id="5" creationId="{38B3DE52-92CD-464F-AB1D-8BC60AB65411}"/>
          </ac:spMkLst>
        </pc:spChg>
      </pc:sldChg>
      <pc:sldChg chg="modSp">
        <pc:chgData name="Swenson, Jody" userId="f700768a-5749-4e0f-98d7-2b523cc7d418" providerId="ADAL" clId="{4FDDE262-CFE6-4460-841D-D5F732E742F1}" dt="2022-02-23T19:56:57.589" v="118" actId="20577"/>
        <pc:sldMkLst>
          <pc:docMk/>
          <pc:sldMk cId="2868853386" sldId="664"/>
        </pc:sldMkLst>
        <pc:spChg chg="mod">
          <ac:chgData name="Swenson, Jody" userId="f700768a-5749-4e0f-98d7-2b523cc7d418" providerId="ADAL" clId="{4FDDE262-CFE6-4460-841D-D5F732E742F1}" dt="2022-02-23T19:56:57.589" v="118" actId="20577"/>
          <ac:spMkLst>
            <pc:docMk/>
            <pc:sldMk cId="2868853386" sldId="664"/>
            <ac:spMk id="11" creationId="{00000000-0000-0000-0000-000000000000}"/>
          </ac:spMkLst>
        </pc:spChg>
      </pc:sldChg>
    </pc:docChg>
  </pc:docChgLst>
  <pc:docChgLst>
    <pc:chgData name="Swenson, Jody" userId="f700768a-5749-4e0f-98d7-2b523cc7d418" providerId="ADAL" clId="{2744DEEC-D448-4F16-9790-9F5ACF4F696E}"/>
    <pc:docChg chg="undo custSel addSld delSld modSld">
      <pc:chgData name="Swenson, Jody" userId="f700768a-5749-4e0f-98d7-2b523cc7d418" providerId="ADAL" clId="{2744DEEC-D448-4F16-9790-9F5ACF4F696E}" dt="2020-11-24T00:33:28.128" v="10" actId="20577"/>
      <pc:docMkLst>
        <pc:docMk/>
      </pc:docMkLst>
      <pc:sldChg chg="modSp mod">
        <pc:chgData name="Swenson, Jody" userId="f700768a-5749-4e0f-98d7-2b523cc7d418" providerId="ADAL" clId="{2744DEEC-D448-4F16-9790-9F5ACF4F696E}" dt="2020-11-24T00:33:28.128" v="10" actId="20577"/>
        <pc:sldMkLst>
          <pc:docMk/>
          <pc:sldMk cId="1925272907" sldId="262"/>
        </pc:sldMkLst>
        <pc:spChg chg="mod">
          <ac:chgData name="Swenson, Jody" userId="f700768a-5749-4e0f-98d7-2b523cc7d418" providerId="ADAL" clId="{2744DEEC-D448-4F16-9790-9F5ACF4F696E}" dt="2020-11-24T00:33:28.128" v="10" actId="20577"/>
          <ac:spMkLst>
            <pc:docMk/>
            <pc:sldMk cId="1925272907" sldId="262"/>
            <ac:spMk id="4" creationId="{00000000-0000-0000-0000-000000000000}"/>
          </ac:spMkLst>
        </pc:spChg>
      </pc:sldChg>
      <pc:sldChg chg="del">
        <pc:chgData name="Swenson, Jody" userId="f700768a-5749-4e0f-98d7-2b523cc7d418" providerId="ADAL" clId="{2744DEEC-D448-4F16-9790-9F5ACF4F696E}" dt="2020-11-24T00:04:49.955" v="6" actId="47"/>
        <pc:sldMkLst>
          <pc:docMk/>
          <pc:sldMk cId="2138986041" sldId="448"/>
        </pc:sldMkLst>
      </pc:sldChg>
      <pc:sldChg chg="del">
        <pc:chgData name="Swenson, Jody" userId="f700768a-5749-4e0f-98d7-2b523cc7d418" providerId="ADAL" clId="{2744DEEC-D448-4F16-9790-9F5ACF4F696E}" dt="2020-11-24T00:05:07.580" v="8" actId="47"/>
        <pc:sldMkLst>
          <pc:docMk/>
          <pc:sldMk cId="4143725606" sldId="476"/>
        </pc:sldMkLst>
      </pc:sldChg>
      <pc:sldChg chg="modSp add mod addCm delCm">
        <pc:chgData name="Swenson, Jody" userId="f700768a-5749-4e0f-98d7-2b523cc7d418" providerId="ADAL" clId="{2744DEEC-D448-4F16-9790-9F5ACF4F696E}" dt="2020-11-24T00:04:43.843" v="5" actId="207"/>
        <pc:sldMkLst>
          <pc:docMk/>
          <pc:sldMk cId="2659343370" sldId="660"/>
        </pc:sldMkLst>
        <pc:spChg chg="mod">
          <ac:chgData name="Swenson, Jody" userId="f700768a-5749-4e0f-98d7-2b523cc7d418" providerId="ADAL" clId="{2744DEEC-D448-4F16-9790-9F5ACF4F696E}" dt="2020-11-24T00:04:35.595" v="4" actId="207"/>
          <ac:spMkLst>
            <pc:docMk/>
            <pc:sldMk cId="2659343370" sldId="660"/>
            <ac:spMk id="32" creationId="{00000000-0000-0000-0000-000000000000}"/>
          </ac:spMkLst>
        </pc:spChg>
        <pc:spChg chg="mod">
          <ac:chgData name="Swenson, Jody" userId="f700768a-5749-4e0f-98d7-2b523cc7d418" providerId="ADAL" clId="{2744DEEC-D448-4F16-9790-9F5ACF4F696E}" dt="2020-11-24T00:04:35.595" v="4" actId="207"/>
          <ac:spMkLst>
            <pc:docMk/>
            <pc:sldMk cId="2659343370" sldId="660"/>
            <ac:spMk id="62" creationId="{00000000-0000-0000-0000-000000000000}"/>
          </ac:spMkLst>
        </pc:spChg>
        <pc:spChg chg="mod">
          <ac:chgData name="Swenson, Jody" userId="f700768a-5749-4e0f-98d7-2b523cc7d418" providerId="ADAL" clId="{2744DEEC-D448-4F16-9790-9F5ACF4F696E}" dt="2020-11-24T00:04:35.595" v="4" actId="207"/>
          <ac:spMkLst>
            <pc:docMk/>
            <pc:sldMk cId="2659343370" sldId="660"/>
            <ac:spMk id="66" creationId="{00000000-0000-0000-0000-000000000000}"/>
          </ac:spMkLst>
        </pc:spChg>
        <pc:spChg chg="mod">
          <ac:chgData name="Swenson, Jody" userId="f700768a-5749-4e0f-98d7-2b523cc7d418" providerId="ADAL" clId="{2744DEEC-D448-4F16-9790-9F5ACF4F696E}" dt="2020-11-24T00:04:25.101" v="3" actId="207"/>
          <ac:spMkLst>
            <pc:docMk/>
            <pc:sldMk cId="2659343370" sldId="660"/>
            <ac:spMk id="67" creationId="{00000000-0000-0000-0000-000000000000}"/>
          </ac:spMkLst>
        </pc:spChg>
        <pc:spChg chg="mod">
          <ac:chgData name="Swenson, Jody" userId="f700768a-5749-4e0f-98d7-2b523cc7d418" providerId="ADAL" clId="{2744DEEC-D448-4F16-9790-9F5ACF4F696E}" dt="2020-11-24T00:04:43.843" v="5" actId="207"/>
          <ac:spMkLst>
            <pc:docMk/>
            <pc:sldMk cId="2659343370" sldId="660"/>
            <ac:spMk id="69" creationId="{00000000-0000-0000-0000-000000000000}"/>
          </ac:spMkLst>
        </pc:spChg>
      </pc:sldChg>
      <pc:sldChg chg="add">
        <pc:chgData name="Swenson, Jody" userId="f700768a-5749-4e0f-98d7-2b523cc7d418" providerId="ADAL" clId="{2744DEEC-D448-4F16-9790-9F5ACF4F696E}" dt="2020-11-24T00:05:05.037" v="7"/>
        <pc:sldMkLst>
          <pc:docMk/>
          <pc:sldMk cId="1468791651" sldId="661"/>
        </pc:sldMkLst>
      </pc:sldChg>
    </pc:docChg>
  </pc:docChgLst>
  <pc:docChgLst>
    <pc:chgData name="Swenson, Jody" userId="f700768a-5749-4e0f-98d7-2b523cc7d418" providerId="ADAL" clId="{AFBB46C5-B419-4710-85C1-BCBB9C46C73B}"/>
    <pc:docChg chg="addSld delSld modSld">
      <pc:chgData name="Swenson, Jody" userId="f700768a-5749-4e0f-98d7-2b523cc7d418" providerId="ADAL" clId="{AFBB46C5-B419-4710-85C1-BCBB9C46C73B}" dt="2021-11-01T17:15:57.442" v="152"/>
      <pc:docMkLst>
        <pc:docMk/>
      </pc:docMkLst>
      <pc:sldChg chg="modSp mod modAnim">
        <pc:chgData name="Swenson, Jody" userId="f700768a-5749-4e0f-98d7-2b523cc7d418" providerId="ADAL" clId="{AFBB46C5-B419-4710-85C1-BCBB9C46C73B}" dt="2021-11-01T17:15:57.442" v="152"/>
        <pc:sldMkLst>
          <pc:docMk/>
          <pc:sldMk cId="308024605" sldId="502"/>
        </pc:sldMkLst>
        <pc:spChg chg="mod">
          <ac:chgData name="Swenson, Jody" userId="f700768a-5749-4e0f-98d7-2b523cc7d418" providerId="ADAL" clId="{AFBB46C5-B419-4710-85C1-BCBB9C46C73B}" dt="2021-11-01T17:15:47.800" v="151" actId="12"/>
          <ac:spMkLst>
            <pc:docMk/>
            <pc:sldMk cId="308024605" sldId="502"/>
            <ac:spMk id="11" creationId="{00000000-0000-0000-0000-000000000000}"/>
          </ac:spMkLst>
        </pc:spChg>
      </pc:sldChg>
      <pc:sldChg chg="modSp">
        <pc:chgData name="Swenson, Jody" userId="f700768a-5749-4e0f-98d7-2b523cc7d418" providerId="ADAL" clId="{AFBB46C5-B419-4710-85C1-BCBB9C46C73B}" dt="2021-10-27T17:06:22.463" v="3" actId="20577"/>
        <pc:sldMkLst>
          <pc:docMk/>
          <pc:sldMk cId="369033988" sldId="505"/>
        </pc:sldMkLst>
        <pc:spChg chg="mod">
          <ac:chgData name="Swenson, Jody" userId="f700768a-5749-4e0f-98d7-2b523cc7d418" providerId="ADAL" clId="{AFBB46C5-B419-4710-85C1-BCBB9C46C73B}" dt="2021-10-27T17:06:22.463" v="3" actId="20577"/>
          <ac:spMkLst>
            <pc:docMk/>
            <pc:sldMk cId="369033988" sldId="505"/>
            <ac:spMk id="11" creationId="{00000000-0000-0000-0000-000000000000}"/>
          </ac:spMkLst>
        </pc:spChg>
      </pc:sldChg>
      <pc:sldChg chg="del">
        <pc:chgData name="Swenson, Jody" userId="f700768a-5749-4e0f-98d7-2b523cc7d418" providerId="ADAL" clId="{AFBB46C5-B419-4710-85C1-BCBB9C46C73B}" dt="2021-10-27T17:14:11.788" v="17" actId="47"/>
        <pc:sldMkLst>
          <pc:docMk/>
          <pc:sldMk cId="3220808432" sldId="517"/>
        </pc:sldMkLst>
      </pc:sldChg>
      <pc:sldChg chg="modSp">
        <pc:chgData name="Swenson, Jody" userId="f700768a-5749-4e0f-98d7-2b523cc7d418" providerId="ADAL" clId="{AFBB46C5-B419-4710-85C1-BCBB9C46C73B}" dt="2021-10-27T17:09:07.081" v="15" actId="20577"/>
        <pc:sldMkLst>
          <pc:docMk/>
          <pc:sldMk cId="3564223762" sldId="549"/>
        </pc:sldMkLst>
        <pc:spChg chg="mod">
          <ac:chgData name="Swenson, Jody" userId="f700768a-5749-4e0f-98d7-2b523cc7d418" providerId="ADAL" clId="{AFBB46C5-B419-4710-85C1-BCBB9C46C73B}" dt="2021-10-27T17:09:07.081" v="15" actId="20577"/>
          <ac:spMkLst>
            <pc:docMk/>
            <pc:sldMk cId="3564223762" sldId="549"/>
            <ac:spMk id="5" creationId="{38B3DE52-92CD-464F-AB1D-8BC60AB65411}"/>
          </ac:spMkLst>
        </pc:spChg>
      </pc:sldChg>
      <pc:sldChg chg="modSp">
        <pc:chgData name="Swenson, Jody" userId="f700768a-5749-4e0f-98d7-2b523cc7d418" providerId="ADAL" clId="{AFBB46C5-B419-4710-85C1-BCBB9C46C73B}" dt="2021-10-27T17:08:15.816" v="9" actId="20577"/>
        <pc:sldMkLst>
          <pc:docMk/>
          <pc:sldMk cId="2834266088" sldId="550"/>
        </pc:sldMkLst>
        <pc:spChg chg="mod">
          <ac:chgData name="Swenson, Jody" userId="f700768a-5749-4e0f-98d7-2b523cc7d418" providerId="ADAL" clId="{AFBB46C5-B419-4710-85C1-BCBB9C46C73B}" dt="2021-10-27T17:08:15.816" v="9" actId="20577"/>
          <ac:spMkLst>
            <pc:docMk/>
            <pc:sldMk cId="2834266088" sldId="550"/>
            <ac:spMk id="5" creationId="{38B3DE52-92CD-464F-AB1D-8BC60AB65411}"/>
          </ac:spMkLst>
        </pc:spChg>
      </pc:sldChg>
      <pc:sldChg chg="add">
        <pc:chgData name="Swenson, Jody" userId="f700768a-5749-4e0f-98d7-2b523cc7d418" providerId="ADAL" clId="{AFBB46C5-B419-4710-85C1-BCBB9C46C73B}" dt="2021-10-27T17:13:59.716" v="16"/>
        <pc:sldMkLst>
          <pc:docMk/>
          <pc:sldMk cId="2868853386" sldId="664"/>
        </pc:sldMkLst>
      </pc:sldChg>
      <pc:sldChg chg="add">
        <pc:chgData name="Swenson, Jody" userId="f700768a-5749-4e0f-98d7-2b523cc7d418" providerId="ADAL" clId="{AFBB46C5-B419-4710-85C1-BCBB9C46C73B}" dt="2021-10-27T19:14:00.090" v="18"/>
        <pc:sldMkLst>
          <pc:docMk/>
          <pc:sldMk cId="1011405576" sldId="665"/>
        </pc:sldMkLst>
      </pc:sldChg>
    </pc:docChg>
  </pc:docChgLst>
  <pc:docChgLst>
    <pc:chgData name="Swenson, Jody" userId="f700768a-5749-4e0f-98d7-2b523cc7d418" providerId="ADAL" clId="{F7965D06-E772-4D15-8C3C-3B5AA2CFBF7F}"/>
    <pc:docChg chg="undo modSld">
      <pc:chgData name="Swenson, Jody" userId="f700768a-5749-4e0f-98d7-2b523cc7d418" providerId="ADAL" clId="{F7965D06-E772-4D15-8C3C-3B5AA2CFBF7F}" dt="2020-09-10T20:45:58.324" v="784"/>
      <pc:docMkLst>
        <pc:docMk/>
      </pc:docMkLst>
      <pc:sldChg chg="modSp modAnim">
        <pc:chgData name="Swenson, Jody" userId="f700768a-5749-4e0f-98d7-2b523cc7d418" providerId="ADAL" clId="{F7965D06-E772-4D15-8C3C-3B5AA2CFBF7F}" dt="2020-09-10T20:25:36.250" v="123" actId="20577"/>
        <pc:sldMkLst>
          <pc:docMk/>
          <pc:sldMk cId="3297449642" sldId="462"/>
        </pc:sldMkLst>
        <pc:spChg chg="mod">
          <ac:chgData name="Swenson, Jody" userId="f700768a-5749-4e0f-98d7-2b523cc7d418" providerId="ADAL" clId="{F7965D06-E772-4D15-8C3C-3B5AA2CFBF7F}" dt="2020-09-10T20:23:19.624" v="6" actId="1076"/>
          <ac:spMkLst>
            <pc:docMk/>
            <pc:sldMk cId="3297449642" sldId="462"/>
            <ac:spMk id="2" creationId="{00000000-0000-0000-0000-000000000000}"/>
          </ac:spMkLst>
        </pc:spChg>
        <pc:spChg chg="mod">
          <ac:chgData name="Swenson, Jody" userId="f700768a-5749-4e0f-98d7-2b523cc7d418" providerId="ADAL" clId="{F7965D06-E772-4D15-8C3C-3B5AA2CFBF7F}" dt="2020-09-10T20:25:07.449" v="114" actId="1076"/>
          <ac:spMkLst>
            <pc:docMk/>
            <pc:sldMk cId="3297449642" sldId="462"/>
            <ac:spMk id="6" creationId="{90120B09-F1BE-4734-B869-CE602F812A3B}"/>
          </ac:spMkLst>
        </pc:spChg>
        <pc:spChg chg="mod">
          <ac:chgData name="Swenson, Jody" userId="f700768a-5749-4e0f-98d7-2b523cc7d418" providerId="ADAL" clId="{F7965D06-E772-4D15-8C3C-3B5AA2CFBF7F}" dt="2020-09-10T20:25:36.250" v="123" actId="20577"/>
          <ac:spMkLst>
            <pc:docMk/>
            <pc:sldMk cId="3297449642" sldId="462"/>
            <ac:spMk id="11" creationId="{00000000-0000-0000-0000-000000000000}"/>
          </ac:spMkLst>
        </pc:spChg>
        <pc:picChg chg="mod">
          <ac:chgData name="Swenson, Jody" userId="f700768a-5749-4e0f-98d7-2b523cc7d418" providerId="ADAL" clId="{F7965D06-E772-4D15-8C3C-3B5AA2CFBF7F}" dt="2020-09-10T20:25:05.361" v="113" actId="1076"/>
          <ac:picMkLst>
            <pc:docMk/>
            <pc:sldMk cId="3297449642" sldId="462"/>
            <ac:picMk id="3" creationId="{96EE87F0-5C4F-4826-B2B8-637FC3B7AE67}"/>
          </ac:picMkLst>
        </pc:picChg>
      </pc:sldChg>
      <pc:sldChg chg="modSp modAnim">
        <pc:chgData name="Swenson, Jody" userId="f700768a-5749-4e0f-98d7-2b523cc7d418" providerId="ADAL" clId="{F7965D06-E772-4D15-8C3C-3B5AA2CFBF7F}" dt="2020-09-10T20:45:35.739" v="782"/>
        <pc:sldMkLst>
          <pc:docMk/>
          <pc:sldMk cId="1372543067" sldId="467"/>
        </pc:sldMkLst>
        <pc:spChg chg="mod">
          <ac:chgData name="Swenson, Jody" userId="f700768a-5749-4e0f-98d7-2b523cc7d418" providerId="ADAL" clId="{F7965D06-E772-4D15-8C3C-3B5AA2CFBF7F}" dt="2020-09-10T20:36:02.657" v="674" actId="1076"/>
          <ac:spMkLst>
            <pc:docMk/>
            <pc:sldMk cId="1372543067" sldId="467"/>
            <ac:spMk id="2" creationId="{00000000-0000-0000-0000-000000000000}"/>
          </ac:spMkLst>
        </pc:spChg>
        <pc:spChg chg="mod">
          <ac:chgData name="Swenson, Jody" userId="f700768a-5749-4e0f-98d7-2b523cc7d418" providerId="ADAL" clId="{F7965D06-E772-4D15-8C3C-3B5AA2CFBF7F}" dt="2020-09-10T20:45:18.209" v="780" actId="20577"/>
          <ac:spMkLst>
            <pc:docMk/>
            <pc:sldMk cId="1372543067" sldId="467"/>
            <ac:spMk id="11" creationId="{00000000-0000-0000-0000-000000000000}"/>
          </ac:spMkLst>
        </pc:spChg>
      </pc:sldChg>
      <pc:sldChg chg="modSp modAnim">
        <pc:chgData name="Swenson, Jody" userId="f700768a-5749-4e0f-98d7-2b523cc7d418" providerId="ADAL" clId="{F7965D06-E772-4D15-8C3C-3B5AA2CFBF7F}" dt="2020-09-10T20:45:58.324" v="784"/>
        <pc:sldMkLst>
          <pc:docMk/>
          <pc:sldMk cId="1226592164" sldId="468"/>
        </pc:sldMkLst>
        <pc:spChg chg="mod">
          <ac:chgData name="Swenson, Jody" userId="f700768a-5749-4e0f-98d7-2b523cc7d418" providerId="ADAL" clId="{F7965D06-E772-4D15-8C3C-3B5AA2CFBF7F}" dt="2020-09-10T20:37:07.024" v="712" actId="1036"/>
          <ac:spMkLst>
            <pc:docMk/>
            <pc:sldMk cId="1226592164" sldId="468"/>
            <ac:spMk id="2" creationId="{00000000-0000-0000-0000-000000000000}"/>
          </ac:spMkLst>
        </pc:spChg>
        <pc:spChg chg="mod">
          <ac:chgData name="Swenson, Jody" userId="f700768a-5749-4e0f-98d7-2b523cc7d418" providerId="ADAL" clId="{F7965D06-E772-4D15-8C3C-3B5AA2CFBF7F}" dt="2020-09-10T20:43:42.106" v="758" actId="6549"/>
          <ac:spMkLst>
            <pc:docMk/>
            <pc:sldMk cId="1226592164" sldId="468"/>
            <ac:spMk id="11" creationId="{00000000-0000-0000-0000-000000000000}"/>
          </ac:spMkLst>
        </pc:spChg>
      </pc:sldChg>
      <pc:sldChg chg="modSp">
        <pc:chgData name="Swenson, Jody" userId="f700768a-5749-4e0f-98d7-2b523cc7d418" providerId="ADAL" clId="{F7965D06-E772-4D15-8C3C-3B5AA2CFBF7F}" dt="2020-09-10T20:42:32.385" v="754" actId="5793"/>
        <pc:sldMkLst>
          <pc:docMk/>
          <pc:sldMk cId="3185824733" sldId="482"/>
        </pc:sldMkLst>
        <pc:spChg chg="mod">
          <ac:chgData name="Swenson, Jody" userId="f700768a-5749-4e0f-98d7-2b523cc7d418" providerId="ADAL" clId="{F7965D06-E772-4D15-8C3C-3B5AA2CFBF7F}" dt="2020-09-10T20:42:32.385" v="754" actId="5793"/>
          <ac:spMkLst>
            <pc:docMk/>
            <pc:sldMk cId="3185824733" sldId="482"/>
            <ac:spMk id="3" creationId="{00000000-0000-0000-0000-000000000000}"/>
          </ac:spMkLst>
        </pc:spChg>
      </pc:sldChg>
      <pc:sldChg chg="modSp">
        <pc:chgData name="Swenson, Jody" userId="f700768a-5749-4e0f-98d7-2b523cc7d418" providerId="ADAL" clId="{F7965D06-E772-4D15-8C3C-3B5AA2CFBF7F}" dt="2020-09-10T20:35:35.042" v="667" actId="14100"/>
        <pc:sldMkLst>
          <pc:docMk/>
          <pc:sldMk cId="2359763614" sldId="486"/>
        </pc:sldMkLst>
        <pc:picChg chg="mod">
          <ac:chgData name="Swenson, Jody" userId="f700768a-5749-4e0f-98d7-2b523cc7d418" providerId="ADAL" clId="{F7965D06-E772-4D15-8C3C-3B5AA2CFBF7F}" dt="2020-09-10T20:35:35.042" v="667" actId="14100"/>
          <ac:picMkLst>
            <pc:docMk/>
            <pc:sldMk cId="2359763614" sldId="486"/>
            <ac:picMk id="3" creationId="{00000000-0000-0000-0000-000000000000}"/>
          </ac:picMkLst>
        </pc:picChg>
      </pc:sldChg>
      <pc:sldChg chg="modSp">
        <pc:chgData name="Swenson, Jody" userId="f700768a-5749-4e0f-98d7-2b523cc7d418" providerId="ADAL" clId="{F7965D06-E772-4D15-8C3C-3B5AA2CFBF7F}" dt="2020-09-10T20:42:00.617" v="744" actId="14100"/>
        <pc:sldMkLst>
          <pc:docMk/>
          <pc:sldMk cId="308024605" sldId="502"/>
        </pc:sldMkLst>
        <pc:spChg chg="mod">
          <ac:chgData name="Swenson, Jody" userId="f700768a-5749-4e0f-98d7-2b523cc7d418" providerId="ADAL" clId="{F7965D06-E772-4D15-8C3C-3B5AA2CFBF7F}" dt="2020-09-10T20:42:00.617" v="744" actId="14100"/>
          <ac:spMkLst>
            <pc:docMk/>
            <pc:sldMk cId="308024605" sldId="502"/>
            <ac:spMk id="2" creationId="{00000000-0000-0000-0000-000000000000}"/>
          </ac:spMkLst>
        </pc:spChg>
      </pc:sldChg>
      <pc:sldChg chg="modSp">
        <pc:chgData name="Swenson, Jody" userId="f700768a-5749-4e0f-98d7-2b523cc7d418" providerId="ADAL" clId="{F7965D06-E772-4D15-8C3C-3B5AA2CFBF7F}" dt="2020-09-10T20:26:39.179" v="197" actId="1038"/>
        <pc:sldMkLst>
          <pc:docMk/>
          <pc:sldMk cId="369033988" sldId="505"/>
        </pc:sldMkLst>
        <pc:spChg chg="mod">
          <ac:chgData name="Swenson, Jody" userId="f700768a-5749-4e0f-98d7-2b523cc7d418" providerId="ADAL" clId="{F7965D06-E772-4D15-8C3C-3B5AA2CFBF7F}" dt="2020-09-10T20:26:39.179" v="197" actId="1038"/>
          <ac:spMkLst>
            <pc:docMk/>
            <pc:sldMk cId="369033988" sldId="505"/>
            <ac:spMk id="2" creationId="{00000000-0000-0000-0000-000000000000}"/>
          </ac:spMkLst>
        </pc:spChg>
      </pc:sldChg>
      <pc:sldChg chg="modSp">
        <pc:chgData name="Swenson, Jody" userId="f700768a-5749-4e0f-98d7-2b523cc7d418" providerId="ADAL" clId="{F7965D06-E772-4D15-8C3C-3B5AA2CFBF7F}" dt="2020-09-10T20:26:21.552" v="177" actId="1037"/>
        <pc:sldMkLst>
          <pc:docMk/>
          <pc:sldMk cId="1891366170" sldId="506"/>
        </pc:sldMkLst>
        <pc:spChg chg="mod">
          <ac:chgData name="Swenson, Jody" userId="f700768a-5749-4e0f-98d7-2b523cc7d418" providerId="ADAL" clId="{F7965D06-E772-4D15-8C3C-3B5AA2CFBF7F}" dt="2020-09-10T20:26:21.552" v="177" actId="1037"/>
          <ac:spMkLst>
            <pc:docMk/>
            <pc:sldMk cId="1891366170" sldId="506"/>
            <ac:spMk id="2" creationId="{00000000-0000-0000-0000-000000000000}"/>
          </ac:spMkLst>
        </pc:spChg>
      </pc:sldChg>
      <pc:sldChg chg="modSp">
        <pc:chgData name="Swenson, Jody" userId="f700768a-5749-4e0f-98d7-2b523cc7d418" providerId="ADAL" clId="{F7965D06-E772-4D15-8C3C-3B5AA2CFBF7F}" dt="2020-09-10T20:30:03.713" v="370" actId="1038"/>
        <pc:sldMkLst>
          <pc:docMk/>
          <pc:sldMk cId="2716228773" sldId="507"/>
        </pc:sldMkLst>
        <pc:spChg chg="mod">
          <ac:chgData name="Swenson, Jody" userId="f700768a-5749-4e0f-98d7-2b523cc7d418" providerId="ADAL" clId="{F7965D06-E772-4D15-8C3C-3B5AA2CFBF7F}" dt="2020-09-10T20:30:03.713" v="370" actId="1038"/>
          <ac:spMkLst>
            <pc:docMk/>
            <pc:sldMk cId="2716228773" sldId="507"/>
            <ac:spMk id="2" creationId="{00000000-0000-0000-0000-000000000000}"/>
          </ac:spMkLst>
        </pc:spChg>
      </pc:sldChg>
      <pc:sldChg chg="modSp">
        <pc:chgData name="Swenson, Jody" userId="f700768a-5749-4e0f-98d7-2b523cc7d418" providerId="ADAL" clId="{F7965D06-E772-4D15-8C3C-3B5AA2CFBF7F}" dt="2020-09-10T20:29:43.949" v="351" actId="1037"/>
        <pc:sldMkLst>
          <pc:docMk/>
          <pc:sldMk cId="498886906" sldId="508"/>
        </pc:sldMkLst>
        <pc:spChg chg="mod">
          <ac:chgData name="Swenson, Jody" userId="f700768a-5749-4e0f-98d7-2b523cc7d418" providerId="ADAL" clId="{F7965D06-E772-4D15-8C3C-3B5AA2CFBF7F}" dt="2020-09-10T20:29:43.949" v="351" actId="1037"/>
          <ac:spMkLst>
            <pc:docMk/>
            <pc:sldMk cId="498886906" sldId="508"/>
            <ac:spMk id="2" creationId="{00000000-0000-0000-0000-000000000000}"/>
          </ac:spMkLst>
        </pc:spChg>
        <pc:spChg chg="mod">
          <ac:chgData name="Swenson, Jody" userId="f700768a-5749-4e0f-98d7-2b523cc7d418" providerId="ADAL" clId="{F7965D06-E772-4D15-8C3C-3B5AA2CFBF7F}" dt="2020-09-10T20:29:19.073" v="308" actId="1076"/>
          <ac:spMkLst>
            <pc:docMk/>
            <pc:sldMk cId="498886906" sldId="508"/>
            <ac:spMk id="6" creationId="{90120B09-F1BE-4734-B869-CE602F812A3B}"/>
          </ac:spMkLst>
        </pc:spChg>
        <pc:spChg chg="mod">
          <ac:chgData name="Swenson, Jody" userId="f700768a-5749-4e0f-98d7-2b523cc7d418" providerId="ADAL" clId="{F7965D06-E772-4D15-8C3C-3B5AA2CFBF7F}" dt="2020-09-10T20:29:13.396" v="307" actId="20577"/>
          <ac:spMkLst>
            <pc:docMk/>
            <pc:sldMk cId="498886906" sldId="508"/>
            <ac:spMk id="11" creationId="{00000000-0000-0000-0000-000000000000}"/>
          </ac:spMkLst>
        </pc:spChg>
        <pc:picChg chg="mod">
          <ac:chgData name="Swenson, Jody" userId="f700768a-5749-4e0f-98d7-2b523cc7d418" providerId="ADAL" clId="{F7965D06-E772-4D15-8C3C-3B5AA2CFBF7F}" dt="2020-09-10T20:28:51.376" v="304" actId="1076"/>
          <ac:picMkLst>
            <pc:docMk/>
            <pc:sldMk cId="498886906" sldId="508"/>
            <ac:picMk id="5" creationId="{0DE5CD82-882D-47DE-B7FD-2CFD2DD7A249}"/>
          </ac:picMkLst>
        </pc:picChg>
        <pc:picChg chg="mod">
          <ac:chgData name="Swenson, Jody" userId="f700768a-5749-4e0f-98d7-2b523cc7d418" providerId="ADAL" clId="{F7965D06-E772-4D15-8C3C-3B5AA2CFBF7F}" dt="2020-09-10T20:28:46.761" v="302" actId="1076"/>
          <ac:picMkLst>
            <pc:docMk/>
            <pc:sldMk cId="498886906" sldId="508"/>
            <ac:picMk id="7" creationId="{0996BC3F-1897-4280-9169-C3D21DDEC86A}"/>
          </ac:picMkLst>
        </pc:picChg>
      </pc:sldChg>
      <pc:sldChg chg="modSp">
        <pc:chgData name="Swenson, Jody" userId="f700768a-5749-4e0f-98d7-2b523cc7d418" providerId="ADAL" clId="{F7965D06-E772-4D15-8C3C-3B5AA2CFBF7F}" dt="2020-09-10T20:36:44.520" v="703" actId="1076"/>
        <pc:sldMkLst>
          <pc:docMk/>
          <pc:sldMk cId="1252457896" sldId="512"/>
        </pc:sldMkLst>
        <pc:spChg chg="mod">
          <ac:chgData name="Swenson, Jody" userId="f700768a-5749-4e0f-98d7-2b523cc7d418" providerId="ADAL" clId="{F7965D06-E772-4D15-8C3C-3B5AA2CFBF7F}" dt="2020-09-10T20:36:44.520" v="703" actId="1076"/>
          <ac:spMkLst>
            <pc:docMk/>
            <pc:sldMk cId="1252457896" sldId="512"/>
            <ac:spMk id="2" creationId="{00000000-0000-0000-0000-000000000000}"/>
          </ac:spMkLst>
        </pc:spChg>
      </pc:sldChg>
      <pc:sldChg chg="modSp">
        <pc:chgData name="Swenson, Jody" userId="f700768a-5749-4e0f-98d7-2b523cc7d418" providerId="ADAL" clId="{F7965D06-E772-4D15-8C3C-3B5AA2CFBF7F}" dt="2020-09-10T20:37:26.233" v="732" actId="1076"/>
        <pc:sldMkLst>
          <pc:docMk/>
          <pc:sldMk cId="832833808" sldId="514"/>
        </pc:sldMkLst>
        <pc:spChg chg="mod">
          <ac:chgData name="Swenson, Jody" userId="f700768a-5749-4e0f-98d7-2b523cc7d418" providerId="ADAL" clId="{F7965D06-E772-4D15-8C3C-3B5AA2CFBF7F}" dt="2020-09-10T20:37:26.233" v="732" actId="1076"/>
          <ac:spMkLst>
            <pc:docMk/>
            <pc:sldMk cId="832833808" sldId="514"/>
            <ac:spMk id="2" creationId="{00000000-0000-0000-0000-000000000000}"/>
          </ac:spMkLst>
        </pc:spChg>
      </pc:sldChg>
      <pc:sldChg chg="modSp modAnim">
        <pc:chgData name="Swenson, Jody" userId="f700768a-5749-4e0f-98d7-2b523cc7d418" providerId="ADAL" clId="{F7965D06-E772-4D15-8C3C-3B5AA2CFBF7F}" dt="2020-09-10T20:34:41.908" v="663" actId="20577"/>
        <pc:sldMkLst>
          <pc:docMk/>
          <pc:sldMk cId="3220808432" sldId="517"/>
        </pc:sldMkLst>
        <pc:spChg chg="mod">
          <ac:chgData name="Swenson, Jody" userId="f700768a-5749-4e0f-98d7-2b523cc7d418" providerId="ADAL" clId="{F7965D06-E772-4D15-8C3C-3B5AA2CFBF7F}" dt="2020-09-10T20:30:35.787" v="376" actId="20577"/>
          <ac:spMkLst>
            <pc:docMk/>
            <pc:sldMk cId="3220808432" sldId="517"/>
            <ac:spMk id="2" creationId="{00000000-0000-0000-0000-000000000000}"/>
          </ac:spMkLst>
        </pc:spChg>
        <pc:spChg chg="mod">
          <ac:chgData name="Swenson, Jody" userId="f700768a-5749-4e0f-98d7-2b523cc7d418" providerId="ADAL" clId="{F7965D06-E772-4D15-8C3C-3B5AA2CFBF7F}" dt="2020-09-10T20:34:41.908" v="663" actId="20577"/>
          <ac:spMkLst>
            <pc:docMk/>
            <pc:sldMk cId="3220808432" sldId="517"/>
            <ac:spMk id="11" creationId="{00000000-0000-0000-0000-000000000000}"/>
          </ac:spMkLst>
        </pc:spChg>
      </pc:sldChg>
      <pc:sldChg chg="modSp">
        <pc:chgData name="Swenson, Jody" userId="f700768a-5749-4e0f-98d7-2b523cc7d418" providerId="ADAL" clId="{F7965D06-E772-4D15-8C3C-3B5AA2CFBF7F}" dt="2020-09-10T20:41:41.673" v="738" actId="14100"/>
        <pc:sldMkLst>
          <pc:docMk/>
          <pc:sldMk cId="2514809706" sldId="547"/>
        </pc:sldMkLst>
        <pc:spChg chg="mod">
          <ac:chgData name="Swenson, Jody" userId="f700768a-5749-4e0f-98d7-2b523cc7d418" providerId="ADAL" clId="{F7965D06-E772-4D15-8C3C-3B5AA2CFBF7F}" dt="2020-09-10T20:41:41.673" v="738" actId="14100"/>
          <ac:spMkLst>
            <pc:docMk/>
            <pc:sldMk cId="2514809706" sldId="547"/>
            <ac:spMk id="2" creationId="{00000000-0000-0000-0000-000000000000}"/>
          </ac:spMkLst>
        </pc:spChg>
      </pc:sldChg>
    </pc:docChg>
  </pc:docChgLst>
  <pc:docChgLst>
    <pc:chgData name="Swenson, Jody" userId="f700768a-5749-4e0f-98d7-2b523cc7d418" providerId="ADAL" clId="{DBA66F1F-D518-4EF8-9F66-59C28438DEA9}"/>
    <pc:docChg chg="modSld">
      <pc:chgData name="Swenson, Jody" userId="f700768a-5749-4e0f-98d7-2b523cc7d418" providerId="ADAL" clId="{DBA66F1F-D518-4EF8-9F66-59C28438DEA9}" dt="2020-12-15T18:52:34.357" v="83" actId="20577"/>
      <pc:docMkLst>
        <pc:docMk/>
      </pc:docMkLst>
      <pc:sldChg chg="modSp">
        <pc:chgData name="Swenson, Jody" userId="f700768a-5749-4e0f-98d7-2b523cc7d418" providerId="ADAL" clId="{DBA66F1F-D518-4EF8-9F66-59C28438DEA9}" dt="2020-12-15T18:52:34.357" v="83" actId="20577"/>
        <pc:sldMkLst>
          <pc:docMk/>
          <pc:sldMk cId="3185824733" sldId="482"/>
        </pc:sldMkLst>
        <pc:spChg chg="mod">
          <ac:chgData name="Swenson, Jody" userId="f700768a-5749-4e0f-98d7-2b523cc7d418" providerId="ADAL" clId="{DBA66F1F-D518-4EF8-9F66-59C28438DEA9}" dt="2020-12-15T18:52:34.357" v="83" actId="20577"/>
          <ac:spMkLst>
            <pc:docMk/>
            <pc:sldMk cId="3185824733" sldId="482"/>
            <ac:spMk id="3" creationId="{00000000-0000-0000-0000-000000000000}"/>
          </ac:spMkLst>
        </pc:spChg>
      </pc:sldChg>
    </pc:docChg>
  </pc:docChgLst>
  <pc:docChgLst>
    <pc:chgData name="Swenson, Jody" userId="f700768a-5749-4e0f-98d7-2b523cc7d418" providerId="ADAL" clId="{69A691AE-B5EA-4906-B7EA-755D9B1897D4}"/>
    <pc:docChg chg="modSld">
      <pc:chgData name="Swenson, Jody" userId="f700768a-5749-4e0f-98d7-2b523cc7d418" providerId="ADAL" clId="{69A691AE-B5EA-4906-B7EA-755D9B1897D4}" dt="2020-09-26T18:30:53.240" v="15" actId="1036"/>
      <pc:docMkLst>
        <pc:docMk/>
      </pc:docMkLst>
      <pc:sldChg chg="modSp mod">
        <pc:chgData name="Swenson, Jody" userId="f700768a-5749-4e0f-98d7-2b523cc7d418" providerId="ADAL" clId="{69A691AE-B5EA-4906-B7EA-755D9B1897D4}" dt="2020-09-26T18:30:53.240" v="15" actId="1036"/>
        <pc:sldMkLst>
          <pc:docMk/>
          <pc:sldMk cId="4061404194" sldId="548"/>
        </pc:sldMkLst>
        <pc:spChg chg="mod">
          <ac:chgData name="Swenson, Jody" userId="f700768a-5749-4e0f-98d7-2b523cc7d418" providerId="ADAL" clId="{69A691AE-B5EA-4906-B7EA-755D9B1897D4}" dt="2020-09-26T18:30:53.240" v="15" actId="1036"/>
          <ac:spMkLst>
            <pc:docMk/>
            <pc:sldMk cId="4061404194" sldId="548"/>
            <ac:spMk id="5" creationId="{991ABA7F-C803-4D77-9526-EFA0AB54D0A1}"/>
          </ac:spMkLst>
        </pc:spChg>
      </pc:sldChg>
    </pc:docChg>
  </pc:docChgLst>
  <pc:docChgLst>
    <pc:chgData name="Swenson, Jody" userId="f700768a-5749-4e0f-98d7-2b523cc7d418" providerId="ADAL" clId="{ED937F01-D840-49A7-AEFD-EB7B5808133D}"/>
    <pc:docChg chg="undo redo custSel addSld delSld modSld sldOrd">
      <pc:chgData name="Swenson, Jody" userId="f700768a-5749-4e0f-98d7-2b523cc7d418" providerId="ADAL" clId="{ED937F01-D840-49A7-AEFD-EB7B5808133D}" dt="2020-08-26T16:36:24.176" v="5339" actId="20577"/>
      <pc:docMkLst>
        <pc:docMk/>
      </pc:docMkLst>
      <pc:sldChg chg="modSp">
        <pc:chgData name="Swenson, Jody" userId="f700768a-5749-4e0f-98d7-2b523cc7d418" providerId="ADAL" clId="{ED937F01-D840-49A7-AEFD-EB7B5808133D}" dt="2020-08-19T22:26:56.137" v="3421" actId="113"/>
        <pc:sldMkLst>
          <pc:docMk/>
          <pc:sldMk cId="3685166367" sldId="450"/>
        </pc:sldMkLst>
        <pc:spChg chg="mod">
          <ac:chgData name="Swenson, Jody" userId="f700768a-5749-4e0f-98d7-2b523cc7d418" providerId="ADAL" clId="{ED937F01-D840-49A7-AEFD-EB7B5808133D}" dt="2020-08-19T22:26:56.137" v="3421" actId="113"/>
          <ac:spMkLst>
            <pc:docMk/>
            <pc:sldMk cId="3685166367" sldId="450"/>
            <ac:spMk id="138" creationId="{00000000-0000-0000-0000-000000000000}"/>
          </ac:spMkLst>
        </pc:spChg>
      </pc:sldChg>
      <pc:sldChg chg="addSp delSp modSp modAnim">
        <pc:chgData name="Swenson, Jody" userId="f700768a-5749-4e0f-98d7-2b523cc7d418" providerId="ADAL" clId="{ED937F01-D840-49A7-AEFD-EB7B5808133D}" dt="2020-08-19T17:06:16.395" v="2746" actId="1037"/>
        <pc:sldMkLst>
          <pc:docMk/>
          <pc:sldMk cId="1263120478" sldId="453"/>
        </pc:sldMkLst>
        <pc:spChg chg="mod">
          <ac:chgData name="Swenson, Jody" userId="f700768a-5749-4e0f-98d7-2b523cc7d418" providerId="ADAL" clId="{ED937F01-D840-49A7-AEFD-EB7B5808133D}" dt="2020-08-19T17:06:16.395" v="2746" actId="1037"/>
          <ac:spMkLst>
            <pc:docMk/>
            <pc:sldMk cId="1263120478" sldId="453"/>
            <ac:spMk id="62" creationId="{00000000-0000-0000-0000-000000000000}"/>
          </ac:spMkLst>
        </pc:spChg>
        <pc:spChg chg="mod">
          <ac:chgData name="Swenson, Jody" userId="f700768a-5749-4e0f-98d7-2b523cc7d418" providerId="ADAL" clId="{ED937F01-D840-49A7-AEFD-EB7B5808133D}" dt="2020-08-19T16:14:20.400" v="2662" actId="20577"/>
          <ac:spMkLst>
            <pc:docMk/>
            <pc:sldMk cId="1263120478" sldId="453"/>
            <ac:spMk id="138" creationId="{00000000-0000-0000-0000-000000000000}"/>
          </ac:spMkLst>
        </pc:spChg>
        <pc:picChg chg="add mod">
          <ac:chgData name="Swenson, Jody" userId="f700768a-5749-4e0f-98d7-2b523cc7d418" providerId="ADAL" clId="{ED937F01-D840-49A7-AEFD-EB7B5808133D}" dt="2020-08-19T17:06:10.231" v="2740" actId="1038"/>
          <ac:picMkLst>
            <pc:docMk/>
            <pc:sldMk cId="1263120478" sldId="453"/>
            <ac:picMk id="4" creationId="{5E364A3D-82E8-403E-90C6-F0A8AE0F7075}"/>
          </ac:picMkLst>
        </pc:picChg>
        <pc:picChg chg="del">
          <ac:chgData name="Swenson, Jody" userId="f700768a-5749-4e0f-98d7-2b523cc7d418" providerId="ADAL" clId="{ED937F01-D840-49A7-AEFD-EB7B5808133D}" dt="2020-08-19T17:06:03.006" v="2718" actId="478"/>
          <ac:picMkLst>
            <pc:docMk/>
            <pc:sldMk cId="1263120478" sldId="453"/>
            <ac:picMk id="8" creationId="{1E0CC08E-84A0-4CD5-9139-555178F6A5E9}"/>
          </ac:picMkLst>
        </pc:picChg>
      </pc:sldChg>
      <pc:sldChg chg="addSp delSp modSp">
        <pc:chgData name="Swenson, Jody" userId="f700768a-5749-4e0f-98d7-2b523cc7d418" providerId="ADAL" clId="{ED937F01-D840-49A7-AEFD-EB7B5808133D}" dt="2020-08-19T17:06:50.835" v="2762" actId="14100"/>
        <pc:sldMkLst>
          <pc:docMk/>
          <pc:sldMk cId="4234737848" sldId="454"/>
        </pc:sldMkLst>
        <pc:spChg chg="mod">
          <ac:chgData name="Swenson, Jody" userId="f700768a-5749-4e0f-98d7-2b523cc7d418" providerId="ADAL" clId="{ED937F01-D840-49A7-AEFD-EB7B5808133D}" dt="2020-08-19T17:06:50.835" v="2762" actId="14100"/>
          <ac:spMkLst>
            <pc:docMk/>
            <pc:sldMk cId="4234737848" sldId="454"/>
            <ac:spMk id="10" creationId="{14E9353C-DCB8-4199-AEA6-5B3BE75EFFBE}"/>
          </ac:spMkLst>
        </pc:spChg>
        <pc:picChg chg="add mod">
          <ac:chgData name="Swenson, Jody" userId="f700768a-5749-4e0f-98d7-2b523cc7d418" providerId="ADAL" clId="{ED937F01-D840-49A7-AEFD-EB7B5808133D}" dt="2020-08-19T17:06:41.883" v="2761" actId="1035"/>
          <ac:picMkLst>
            <pc:docMk/>
            <pc:sldMk cId="4234737848" sldId="454"/>
            <ac:picMk id="9" creationId="{9D9E8951-B813-4299-840A-DC71FC8FDE5F}"/>
          </ac:picMkLst>
        </pc:picChg>
        <pc:picChg chg="del">
          <ac:chgData name="Swenson, Jody" userId="f700768a-5749-4e0f-98d7-2b523cc7d418" providerId="ADAL" clId="{ED937F01-D840-49A7-AEFD-EB7B5808133D}" dt="2020-08-19T17:06:32.978" v="2747" actId="478"/>
          <ac:picMkLst>
            <pc:docMk/>
            <pc:sldMk cId="4234737848" sldId="454"/>
            <ac:picMk id="11" creationId="{99B96883-C6DB-4E66-96C7-186814A1C24C}"/>
          </ac:picMkLst>
        </pc:picChg>
      </pc:sldChg>
      <pc:sldChg chg="addSp delSp modSp">
        <pc:chgData name="Swenson, Jody" userId="f700768a-5749-4e0f-98d7-2b523cc7d418" providerId="ADAL" clId="{ED937F01-D840-49A7-AEFD-EB7B5808133D}" dt="2020-08-19T17:05:09.530" v="2713" actId="1035"/>
        <pc:sldMkLst>
          <pc:docMk/>
          <pc:sldMk cId="1490971500" sldId="455"/>
        </pc:sldMkLst>
        <pc:picChg chg="add mod">
          <ac:chgData name="Swenson, Jody" userId="f700768a-5749-4e0f-98d7-2b523cc7d418" providerId="ADAL" clId="{ED937F01-D840-49A7-AEFD-EB7B5808133D}" dt="2020-08-19T17:05:09.530" v="2713" actId="1035"/>
          <ac:picMkLst>
            <pc:docMk/>
            <pc:sldMk cId="1490971500" sldId="455"/>
            <ac:picMk id="8" creationId="{0A8460E1-27A9-49E9-93F4-FFE3963EDAF6}"/>
          </ac:picMkLst>
        </pc:picChg>
        <pc:picChg chg="del">
          <ac:chgData name="Swenson, Jody" userId="f700768a-5749-4e0f-98d7-2b523cc7d418" providerId="ADAL" clId="{ED937F01-D840-49A7-AEFD-EB7B5808133D}" dt="2020-08-19T17:04:53.155" v="2693" actId="478"/>
          <ac:picMkLst>
            <pc:docMk/>
            <pc:sldMk cId="1490971500" sldId="455"/>
            <ac:picMk id="9" creationId="{CE196ADE-7F3B-4BCE-9FA2-A1C48722E32C}"/>
          </ac:picMkLst>
        </pc:picChg>
      </pc:sldChg>
      <pc:sldChg chg="add">
        <pc:chgData name="Swenson, Jody" userId="f700768a-5749-4e0f-98d7-2b523cc7d418" providerId="ADAL" clId="{ED937F01-D840-49A7-AEFD-EB7B5808133D}" dt="2020-08-18T22:34:26.019" v="1920"/>
        <pc:sldMkLst>
          <pc:docMk/>
          <pc:sldMk cId="3793150321" sldId="456"/>
        </pc:sldMkLst>
      </pc:sldChg>
      <pc:sldChg chg="addSp delSp modSp">
        <pc:chgData name="Swenson, Jody" userId="f700768a-5749-4e0f-98d7-2b523cc7d418" providerId="ADAL" clId="{ED937F01-D840-49A7-AEFD-EB7B5808133D}" dt="2020-08-19T17:04:42.726" v="2692" actId="1037"/>
        <pc:sldMkLst>
          <pc:docMk/>
          <pc:sldMk cId="3103898973" sldId="457"/>
        </pc:sldMkLst>
        <pc:spChg chg="mod">
          <ac:chgData name="Swenson, Jody" userId="f700768a-5749-4e0f-98d7-2b523cc7d418" providerId="ADAL" clId="{ED937F01-D840-49A7-AEFD-EB7B5808133D}" dt="2020-08-19T17:04:42.726" v="2692" actId="1037"/>
          <ac:spMkLst>
            <pc:docMk/>
            <pc:sldMk cId="3103898973" sldId="457"/>
            <ac:spMk id="10" creationId="{9377E512-2A0C-4EFF-A784-7664A2657255}"/>
          </ac:spMkLst>
        </pc:spChg>
        <pc:spChg chg="mod">
          <ac:chgData name="Swenson, Jody" userId="f700768a-5749-4e0f-98d7-2b523cc7d418" providerId="ADAL" clId="{ED937F01-D840-49A7-AEFD-EB7B5808133D}" dt="2020-08-19T16:35:48.132" v="2681" actId="20577"/>
          <ac:spMkLst>
            <pc:docMk/>
            <pc:sldMk cId="3103898973" sldId="457"/>
            <ac:spMk id="138" creationId="{00000000-0000-0000-0000-000000000000}"/>
          </ac:spMkLst>
        </pc:spChg>
        <pc:picChg chg="del">
          <ac:chgData name="Swenson, Jody" userId="f700768a-5749-4e0f-98d7-2b523cc7d418" providerId="ADAL" clId="{ED937F01-D840-49A7-AEFD-EB7B5808133D}" dt="2020-08-19T17:03:34.707" v="2687" actId="478"/>
          <ac:picMkLst>
            <pc:docMk/>
            <pc:sldMk cId="3103898973" sldId="457"/>
            <ac:picMk id="3" creationId="{D5005B5C-35EA-47A3-9BDE-49DFA40AD476}"/>
          </ac:picMkLst>
        </pc:picChg>
        <pc:picChg chg="add mod">
          <ac:chgData name="Swenson, Jody" userId="f700768a-5749-4e0f-98d7-2b523cc7d418" providerId="ADAL" clId="{ED937F01-D840-49A7-AEFD-EB7B5808133D}" dt="2020-08-19T17:03:41.307" v="2690" actId="1036"/>
          <ac:picMkLst>
            <pc:docMk/>
            <pc:sldMk cId="3103898973" sldId="457"/>
            <ac:picMk id="4" creationId="{F4DB845F-5AD5-479B-942C-2161319F2079}"/>
          </ac:picMkLst>
        </pc:picChg>
      </pc:sldChg>
      <pc:sldChg chg="addSp modSp modAnim">
        <pc:chgData name="Swenson, Jody" userId="f700768a-5749-4e0f-98d7-2b523cc7d418" providerId="ADAL" clId="{ED937F01-D840-49A7-AEFD-EB7B5808133D}" dt="2020-08-19T22:39:14.996" v="3495" actId="6549"/>
        <pc:sldMkLst>
          <pc:docMk/>
          <pc:sldMk cId="1104775794" sldId="458"/>
        </pc:sldMkLst>
        <pc:spChg chg="mod">
          <ac:chgData name="Swenson, Jody" userId="f700768a-5749-4e0f-98d7-2b523cc7d418" providerId="ADAL" clId="{ED937F01-D840-49A7-AEFD-EB7B5808133D}" dt="2020-08-19T22:39:01.061" v="3485" actId="1035"/>
          <ac:spMkLst>
            <pc:docMk/>
            <pc:sldMk cId="1104775794" sldId="458"/>
            <ac:spMk id="2" creationId="{00000000-0000-0000-0000-000000000000}"/>
          </ac:spMkLst>
        </pc:spChg>
        <pc:spChg chg="mod">
          <ac:chgData name="Swenson, Jody" userId="f700768a-5749-4e0f-98d7-2b523cc7d418" providerId="ADAL" clId="{ED937F01-D840-49A7-AEFD-EB7B5808133D}" dt="2020-08-19T22:39:14.996" v="3495" actId="6549"/>
          <ac:spMkLst>
            <pc:docMk/>
            <pc:sldMk cId="1104775794" sldId="458"/>
            <ac:spMk id="5" creationId="{38B3DE52-92CD-464F-AB1D-8BC60AB65411}"/>
          </ac:spMkLst>
        </pc:spChg>
        <pc:picChg chg="add mod">
          <ac:chgData name="Swenson, Jody" userId="f700768a-5749-4e0f-98d7-2b523cc7d418" providerId="ADAL" clId="{ED937F01-D840-49A7-AEFD-EB7B5808133D}" dt="2020-08-19T22:39:09.390" v="3494" actId="1035"/>
          <ac:picMkLst>
            <pc:docMk/>
            <pc:sldMk cId="1104775794" sldId="458"/>
            <ac:picMk id="3" creationId="{E0DF28D3-2081-4ECC-8752-EB14EF5AAF80}"/>
          </ac:picMkLst>
        </pc:picChg>
        <pc:picChg chg="add mod">
          <ac:chgData name="Swenson, Jody" userId="f700768a-5749-4e0f-98d7-2b523cc7d418" providerId="ADAL" clId="{ED937F01-D840-49A7-AEFD-EB7B5808133D}" dt="2020-08-19T22:39:09.390" v="3494" actId="1035"/>
          <ac:picMkLst>
            <pc:docMk/>
            <pc:sldMk cId="1104775794" sldId="458"/>
            <ac:picMk id="4" creationId="{389E151B-D04D-460E-9F44-A9AF49C948D4}"/>
          </ac:picMkLst>
        </pc:picChg>
        <pc:picChg chg="add mod">
          <ac:chgData name="Swenson, Jody" userId="f700768a-5749-4e0f-98d7-2b523cc7d418" providerId="ADAL" clId="{ED937F01-D840-49A7-AEFD-EB7B5808133D}" dt="2020-08-19T22:39:09.390" v="3494" actId="1035"/>
          <ac:picMkLst>
            <pc:docMk/>
            <pc:sldMk cId="1104775794" sldId="458"/>
            <ac:picMk id="6" creationId="{B53AD933-FE0A-4598-AD9E-0E34AA2F20A5}"/>
          </ac:picMkLst>
        </pc:picChg>
      </pc:sldChg>
      <pc:sldChg chg="add">
        <pc:chgData name="Swenson, Jody" userId="f700768a-5749-4e0f-98d7-2b523cc7d418" providerId="ADAL" clId="{ED937F01-D840-49A7-AEFD-EB7B5808133D}" dt="2020-08-18T22:33:50.479" v="1918"/>
        <pc:sldMkLst>
          <pc:docMk/>
          <pc:sldMk cId="4142186590" sldId="461"/>
        </pc:sldMkLst>
      </pc:sldChg>
      <pc:sldChg chg="modSp">
        <pc:chgData name="Swenson, Jody" userId="f700768a-5749-4e0f-98d7-2b523cc7d418" providerId="ADAL" clId="{ED937F01-D840-49A7-AEFD-EB7B5808133D}" dt="2020-08-19T17:09:23.304" v="2844" actId="20577"/>
        <pc:sldMkLst>
          <pc:docMk/>
          <pc:sldMk cId="3297449642" sldId="462"/>
        </pc:sldMkLst>
        <pc:spChg chg="mod">
          <ac:chgData name="Swenson, Jody" userId="f700768a-5749-4e0f-98d7-2b523cc7d418" providerId="ADAL" clId="{ED937F01-D840-49A7-AEFD-EB7B5808133D}" dt="2020-08-19T17:09:23.304" v="2844" actId="20577"/>
          <ac:spMkLst>
            <pc:docMk/>
            <pc:sldMk cId="3297449642" sldId="462"/>
            <ac:spMk id="11" creationId="{00000000-0000-0000-0000-000000000000}"/>
          </ac:spMkLst>
        </pc:spChg>
      </pc:sldChg>
      <pc:sldChg chg="addSp delSp modSp modAnim">
        <pc:chgData name="Swenson, Jody" userId="f700768a-5749-4e0f-98d7-2b523cc7d418" providerId="ADAL" clId="{ED937F01-D840-49A7-AEFD-EB7B5808133D}" dt="2020-08-25T20:06:17.700" v="5035" actId="20577"/>
        <pc:sldMkLst>
          <pc:docMk/>
          <pc:sldMk cId="3526761714" sldId="463"/>
        </pc:sldMkLst>
        <pc:spChg chg="mod">
          <ac:chgData name="Swenson, Jody" userId="f700768a-5749-4e0f-98d7-2b523cc7d418" providerId="ADAL" clId="{ED937F01-D840-49A7-AEFD-EB7B5808133D}" dt="2020-08-19T00:11:47.089" v="2161" actId="1035"/>
          <ac:spMkLst>
            <pc:docMk/>
            <pc:sldMk cId="3526761714" sldId="463"/>
            <ac:spMk id="2" creationId="{00000000-0000-0000-0000-000000000000}"/>
          </ac:spMkLst>
        </pc:spChg>
        <pc:spChg chg="mod">
          <ac:chgData name="Swenson, Jody" userId="f700768a-5749-4e0f-98d7-2b523cc7d418" providerId="ADAL" clId="{ED937F01-D840-49A7-AEFD-EB7B5808133D}" dt="2020-08-25T20:06:17.700" v="5035" actId="20577"/>
          <ac:spMkLst>
            <pc:docMk/>
            <pc:sldMk cId="3526761714" sldId="463"/>
            <ac:spMk id="11" creationId="{00000000-0000-0000-0000-000000000000}"/>
          </ac:spMkLst>
        </pc:spChg>
        <pc:picChg chg="add mod">
          <ac:chgData name="Swenson, Jody" userId="f700768a-5749-4e0f-98d7-2b523cc7d418" providerId="ADAL" clId="{ED937F01-D840-49A7-AEFD-EB7B5808133D}" dt="2020-08-25T20:05:20.164" v="5030" actId="1035"/>
          <ac:picMkLst>
            <pc:docMk/>
            <pc:sldMk cId="3526761714" sldId="463"/>
            <ac:picMk id="5" creationId="{DA3292E7-5564-407D-B865-CC25FFEBAC66}"/>
          </ac:picMkLst>
        </pc:picChg>
        <pc:picChg chg="del mod">
          <ac:chgData name="Swenson, Jody" userId="f700768a-5749-4e0f-98d7-2b523cc7d418" providerId="ADAL" clId="{ED937F01-D840-49A7-AEFD-EB7B5808133D}" dt="2020-08-19T00:03:45.989" v="1924" actId="478"/>
          <ac:picMkLst>
            <pc:docMk/>
            <pc:sldMk cId="3526761714" sldId="463"/>
            <ac:picMk id="6" creationId="{00000000-0000-0000-0000-000000000000}"/>
          </ac:picMkLst>
        </pc:picChg>
      </pc:sldChg>
      <pc:sldChg chg="modSp">
        <pc:chgData name="Swenson, Jody" userId="f700768a-5749-4e0f-98d7-2b523cc7d418" providerId="ADAL" clId="{ED937F01-D840-49A7-AEFD-EB7B5808133D}" dt="2020-08-18T18:42:44.434" v="462" actId="14100"/>
        <pc:sldMkLst>
          <pc:docMk/>
          <pc:sldMk cId="2345072060" sldId="464"/>
        </pc:sldMkLst>
        <pc:spChg chg="mod">
          <ac:chgData name="Swenson, Jody" userId="f700768a-5749-4e0f-98d7-2b523cc7d418" providerId="ADAL" clId="{ED937F01-D840-49A7-AEFD-EB7B5808133D}" dt="2020-08-18T18:42:44.434" v="462" actId="14100"/>
          <ac:spMkLst>
            <pc:docMk/>
            <pc:sldMk cId="2345072060" sldId="464"/>
            <ac:spMk id="11" creationId="{00000000-0000-0000-0000-000000000000}"/>
          </ac:spMkLst>
        </pc:spChg>
      </pc:sldChg>
      <pc:sldChg chg="modSp ord modAnim">
        <pc:chgData name="Swenson, Jody" userId="f700768a-5749-4e0f-98d7-2b523cc7d418" providerId="ADAL" clId="{ED937F01-D840-49A7-AEFD-EB7B5808133D}" dt="2020-08-19T00:55:10.290" v="2267"/>
        <pc:sldMkLst>
          <pc:docMk/>
          <pc:sldMk cId="2773349774" sldId="465"/>
        </pc:sldMkLst>
        <pc:spChg chg="mod">
          <ac:chgData name="Swenson, Jody" userId="f700768a-5749-4e0f-98d7-2b523cc7d418" providerId="ADAL" clId="{ED937F01-D840-49A7-AEFD-EB7B5808133D}" dt="2020-08-18T18:44:48.787" v="488" actId="20577"/>
          <ac:spMkLst>
            <pc:docMk/>
            <pc:sldMk cId="2773349774" sldId="465"/>
            <ac:spMk id="11" creationId="{00000000-0000-0000-0000-000000000000}"/>
          </ac:spMkLst>
        </pc:spChg>
        <pc:picChg chg="mod">
          <ac:chgData name="Swenson, Jody" userId="f700768a-5749-4e0f-98d7-2b523cc7d418" providerId="ADAL" clId="{ED937F01-D840-49A7-AEFD-EB7B5808133D}" dt="2020-08-18T18:44:57.212" v="491" actId="14100"/>
          <ac:picMkLst>
            <pc:docMk/>
            <pc:sldMk cId="2773349774" sldId="465"/>
            <ac:picMk id="4" creationId="{00000000-0000-0000-0000-000000000000}"/>
          </ac:picMkLst>
        </pc:picChg>
      </pc:sldChg>
      <pc:sldChg chg="addSp delSp modSp addAnim delAnim modAnim">
        <pc:chgData name="Swenson, Jody" userId="f700768a-5749-4e0f-98d7-2b523cc7d418" providerId="ADAL" clId="{ED937F01-D840-49A7-AEFD-EB7B5808133D}" dt="2020-08-18T18:48:56.084" v="667" actId="1035"/>
        <pc:sldMkLst>
          <pc:docMk/>
          <pc:sldMk cId="1372543067" sldId="467"/>
        </pc:sldMkLst>
        <pc:spChg chg="mod">
          <ac:chgData name="Swenson, Jody" userId="f700768a-5749-4e0f-98d7-2b523cc7d418" providerId="ADAL" clId="{ED937F01-D840-49A7-AEFD-EB7B5808133D}" dt="2020-08-18T18:46:24.574" v="495" actId="14100"/>
          <ac:spMkLst>
            <pc:docMk/>
            <pc:sldMk cId="1372543067" sldId="467"/>
            <ac:spMk id="11" creationId="{00000000-0000-0000-0000-000000000000}"/>
          </ac:spMkLst>
        </pc:spChg>
        <pc:spChg chg="mod">
          <ac:chgData name="Swenson, Jody" userId="f700768a-5749-4e0f-98d7-2b523cc7d418" providerId="ADAL" clId="{ED937F01-D840-49A7-AEFD-EB7B5808133D}" dt="2020-08-18T18:48:56.084" v="667" actId="1035"/>
          <ac:spMkLst>
            <pc:docMk/>
            <pc:sldMk cId="1372543067" sldId="467"/>
            <ac:spMk id="29" creationId="{DE7A39CD-A2A1-46F2-9525-F994EF0F6158}"/>
          </ac:spMkLst>
        </pc:spChg>
        <pc:spChg chg="mod">
          <ac:chgData name="Swenson, Jody" userId="f700768a-5749-4e0f-98d7-2b523cc7d418" providerId="ADAL" clId="{ED937F01-D840-49A7-AEFD-EB7B5808133D}" dt="2020-08-18T18:48:56.084" v="667" actId="1035"/>
          <ac:spMkLst>
            <pc:docMk/>
            <pc:sldMk cId="1372543067" sldId="467"/>
            <ac:spMk id="31" creationId="{DCF409DD-CDB3-4809-BBE5-307CAABADA7C}"/>
          </ac:spMkLst>
        </pc:spChg>
        <pc:spChg chg="mod">
          <ac:chgData name="Swenson, Jody" userId="f700768a-5749-4e0f-98d7-2b523cc7d418" providerId="ADAL" clId="{ED937F01-D840-49A7-AEFD-EB7B5808133D}" dt="2020-08-18T18:48:56.084" v="667" actId="1035"/>
          <ac:spMkLst>
            <pc:docMk/>
            <pc:sldMk cId="1372543067" sldId="467"/>
            <ac:spMk id="33" creationId="{FE87F63C-96DA-4A26-993E-081C8233AEA6}"/>
          </ac:spMkLst>
        </pc:spChg>
        <pc:spChg chg="mod">
          <ac:chgData name="Swenson, Jody" userId="f700768a-5749-4e0f-98d7-2b523cc7d418" providerId="ADAL" clId="{ED937F01-D840-49A7-AEFD-EB7B5808133D}" dt="2020-08-18T18:48:56.084" v="667" actId="1035"/>
          <ac:spMkLst>
            <pc:docMk/>
            <pc:sldMk cId="1372543067" sldId="467"/>
            <ac:spMk id="35" creationId="{CEE5D7E8-FBED-44D3-BA09-1583AC673ADE}"/>
          </ac:spMkLst>
        </pc:spChg>
        <pc:spChg chg="add del mod">
          <ac:chgData name="Swenson, Jody" userId="f700768a-5749-4e0f-98d7-2b523cc7d418" providerId="ADAL" clId="{ED937F01-D840-49A7-AEFD-EB7B5808133D}" dt="2020-08-18T18:47:40.085" v="528" actId="478"/>
          <ac:spMkLst>
            <pc:docMk/>
            <pc:sldMk cId="1372543067" sldId="467"/>
            <ac:spMk id="39" creationId="{41E6C5C0-D6F1-4C96-B447-53896D466999}"/>
          </ac:spMkLst>
        </pc:spChg>
        <pc:picChg chg="mod">
          <ac:chgData name="Swenson, Jody" userId="f700768a-5749-4e0f-98d7-2b523cc7d418" providerId="ADAL" clId="{ED937F01-D840-49A7-AEFD-EB7B5808133D}" dt="2020-08-18T18:48:56.084" v="667" actId="1035"/>
          <ac:picMkLst>
            <pc:docMk/>
            <pc:sldMk cId="1372543067" sldId="467"/>
            <ac:picMk id="3" creationId="{ED89E7E8-7BCF-4910-9723-D6CEE40C9E5D}"/>
          </ac:picMkLst>
        </pc:picChg>
        <pc:picChg chg="mod">
          <ac:chgData name="Swenson, Jody" userId="f700768a-5749-4e0f-98d7-2b523cc7d418" providerId="ADAL" clId="{ED937F01-D840-49A7-AEFD-EB7B5808133D}" dt="2020-08-18T18:48:47.393" v="653" actId="1076"/>
          <ac:picMkLst>
            <pc:docMk/>
            <pc:sldMk cId="1372543067" sldId="467"/>
            <ac:picMk id="4" creationId="{868F972D-3B00-45FC-8054-FEE83EF77E0F}"/>
          </ac:picMkLst>
        </pc:picChg>
        <pc:picChg chg="mod">
          <ac:chgData name="Swenson, Jody" userId="f700768a-5749-4e0f-98d7-2b523cc7d418" providerId="ADAL" clId="{ED937F01-D840-49A7-AEFD-EB7B5808133D}" dt="2020-08-18T18:48:56.084" v="667" actId="1035"/>
          <ac:picMkLst>
            <pc:docMk/>
            <pc:sldMk cId="1372543067" sldId="467"/>
            <ac:picMk id="28" creationId="{11898AB5-45FE-4E62-9430-4DC033BA13C2}"/>
          </ac:picMkLst>
        </pc:picChg>
        <pc:cxnChg chg="add del">
          <ac:chgData name="Swenson, Jody" userId="f700768a-5749-4e0f-98d7-2b523cc7d418" providerId="ADAL" clId="{ED937F01-D840-49A7-AEFD-EB7B5808133D}" dt="2020-08-18T18:47:55.582" v="530"/>
          <ac:cxnSpMkLst>
            <pc:docMk/>
            <pc:sldMk cId="1372543067" sldId="467"/>
            <ac:cxnSpMk id="15" creationId="{28A39F71-94AC-48C2-879E-9543BF8C7942}"/>
          </ac:cxnSpMkLst>
        </pc:cxnChg>
        <pc:cxnChg chg="add mod">
          <ac:chgData name="Swenson, Jody" userId="f700768a-5749-4e0f-98d7-2b523cc7d418" providerId="ADAL" clId="{ED937F01-D840-49A7-AEFD-EB7B5808133D}" dt="2020-08-18T18:48:56.084" v="667" actId="1035"/>
          <ac:cxnSpMkLst>
            <pc:docMk/>
            <pc:sldMk cId="1372543067" sldId="467"/>
            <ac:cxnSpMk id="16" creationId="{07780575-E15A-40FA-A9AA-B31623F6B12B}"/>
          </ac:cxnSpMkLst>
        </pc:cxnChg>
        <pc:cxnChg chg="add del mod">
          <ac:chgData name="Swenson, Jody" userId="f700768a-5749-4e0f-98d7-2b523cc7d418" providerId="ADAL" clId="{ED937F01-D840-49A7-AEFD-EB7B5808133D}" dt="2020-08-18T18:47:40.085" v="528" actId="478"/>
          <ac:cxnSpMkLst>
            <pc:docMk/>
            <pc:sldMk cId="1372543067" sldId="467"/>
            <ac:cxnSpMk id="32" creationId="{FE5C3870-9015-4B52-A0E4-F191EB0F492F}"/>
          </ac:cxnSpMkLst>
        </pc:cxnChg>
        <pc:cxnChg chg="mod">
          <ac:chgData name="Swenson, Jody" userId="f700768a-5749-4e0f-98d7-2b523cc7d418" providerId="ADAL" clId="{ED937F01-D840-49A7-AEFD-EB7B5808133D}" dt="2020-08-18T18:48:56.084" v="667" actId="1035"/>
          <ac:cxnSpMkLst>
            <pc:docMk/>
            <pc:sldMk cId="1372543067" sldId="467"/>
            <ac:cxnSpMk id="34" creationId="{13EB9294-15B3-47F0-82CC-79055350CA14}"/>
          </ac:cxnSpMkLst>
        </pc:cxnChg>
        <pc:cxnChg chg="mod">
          <ac:chgData name="Swenson, Jody" userId="f700768a-5749-4e0f-98d7-2b523cc7d418" providerId="ADAL" clId="{ED937F01-D840-49A7-AEFD-EB7B5808133D}" dt="2020-08-18T18:48:56.084" v="667" actId="1035"/>
          <ac:cxnSpMkLst>
            <pc:docMk/>
            <pc:sldMk cId="1372543067" sldId="467"/>
            <ac:cxnSpMk id="36" creationId="{00217760-412C-4FFB-8419-C1C273A6A22F}"/>
          </ac:cxnSpMkLst>
        </pc:cxnChg>
      </pc:sldChg>
      <pc:sldChg chg="modSp">
        <pc:chgData name="Swenson, Jody" userId="f700768a-5749-4e0f-98d7-2b523cc7d418" providerId="ADAL" clId="{ED937F01-D840-49A7-AEFD-EB7B5808133D}" dt="2020-08-18T18:54:52.159" v="769" actId="1037"/>
        <pc:sldMkLst>
          <pc:docMk/>
          <pc:sldMk cId="1226592164" sldId="468"/>
        </pc:sldMkLst>
        <pc:spChg chg="mod">
          <ac:chgData name="Swenson, Jody" userId="f700768a-5749-4e0f-98d7-2b523cc7d418" providerId="ADAL" clId="{ED937F01-D840-49A7-AEFD-EB7B5808133D}" dt="2020-08-18T18:54:33.904" v="713" actId="14100"/>
          <ac:spMkLst>
            <pc:docMk/>
            <pc:sldMk cId="1226592164" sldId="468"/>
            <ac:spMk id="11" creationId="{00000000-0000-0000-0000-000000000000}"/>
          </ac:spMkLst>
        </pc:spChg>
        <pc:spChg chg="mod">
          <ac:chgData name="Swenson, Jody" userId="f700768a-5749-4e0f-98d7-2b523cc7d418" providerId="ADAL" clId="{ED937F01-D840-49A7-AEFD-EB7B5808133D}" dt="2020-08-18T18:54:46.855" v="741" actId="1038"/>
          <ac:spMkLst>
            <pc:docMk/>
            <pc:sldMk cId="1226592164" sldId="468"/>
            <ac:spMk id="39" creationId="{F2125F4D-BFBA-4D1E-85EE-7ACA7ECDAEF8}"/>
          </ac:spMkLst>
        </pc:spChg>
        <pc:spChg chg="mod">
          <ac:chgData name="Swenson, Jody" userId="f700768a-5749-4e0f-98d7-2b523cc7d418" providerId="ADAL" clId="{ED937F01-D840-49A7-AEFD-EB7B5808133D}" dt="2020-08-18T18:54:46.855" v="741" actId="1038"/>
          <ac:spMkLst>
            <pc:docMk/>
            <pc:sldMk cId="1226592164" sldId="468"/>
            <ac:spMk id="41" creationId="{8E81385B-5928-4D67-9EBB-18655936F543}"/>
          </ac:spMkLst>
        </pc:spChg>
        <pc:spChg chg="mod">
          <ac:chgData name="Swenson, Jody" userId="f700768a-5749-4e0f-98d7-2b523cc7d418" providerId="ADAL" clId="{ED937F01-D840-49A7-AEFD-EB7B5808133D}" dt="2020-08-18T18:54:46.855" v="741" actId="1038"/>
          <ac:spMkLst>
            <pc:docMk/>
            <pc:sldMk cId="1226592164" sldId="468"/>
            <ac:spMk id="43" creationId="{10B2E013-3DCB-4723-AFB1-0E49BD20D7B4}"/>
          </ac:spMkLst>
        </pc:spChg>
        <pc:spChg chg="mod">
          <ac:chgData name="Swenson, Jody" userId="f700768a-5749-4e0f-98d7-2b523cc7d418" providerId="ADAL" clId="{ED937F01-D840-49A7-AEFD-EB7B5808133D}" dt="2020-08-18T18:54:46.855" v="741" actId="1038"/>
          <ac:spMkLst>
            <pc:docMk/>
            <pc:sldMk cId="1226592164" sldId="468"/>
            <ac:spMk id="45" creationId="{54B697E5-4C64-4011-AE1B-6411B96E9B03}"/>
          </ac:spMkLst>
        </pc:spChg>
        <pc:grpChg chg="mod">
          <ac:chgData name="Swenson, Jody" userId="f700768a-5749-4e0f-98d7-2b523cc7d418" providerId="ADAL" clId="{ED937F01-D840-49A7-AEFD-EB7B5808133D}" dt="2020-08-18T18:54:46.855" v="741" actId="1038"/>
          <ac:grpSpMkLst>
            <pc:docMk/>
            <pc:sldMk cId="1226592164" sldId="468"/>
            <ac:grpSpMk id="59" creationId="{A03C3C7A-0955-44FF-95B7-3B70C4793D8A}"/>
          </ac:grpSpMkLst>
        </pc:grpChg>
        <pc:picChg chg="mod">
          <ac:chgData name="Swenson, Jody" userId="f700768a-5749-4e0f-98d7-2b523cc7d418" providerId="ADAL" clId="{ED937F01-D840-49A7-AEFD-EB7B5808133D}" dt="2020-08-18T18:54:52.159" v="769" actId="1037"/>
          <ac:picMkLst>
            <pc:docMk/>
            <pc:sldMk cId="1226592164" sldId="468"/>
            <ac:picMk id="4" creationId="{8C502EBC-C99E-4146-B166-837AC5F6C265}"/>
          </ac:picMkLst>
        </pc:picChg>
        <pc:picChg chg="mod">
          <ac:chgData name="Swenson, Jody" userId="f700768a-5749-4e0f-98d7-2b523cc7d418" providerId="ADAL" clId="{ED937F01-D840-49A7-AEFD-EB7B5808133D}" dt="2020-08-18T18:54:46.855" v="741" actId="1038"/>
          <ac:picMkLst>
            <pc:docMk/>
            <pc:sldMk cId="1226592164" sldId="468"/>
            <ac:picMk id="38" creationId="{E756F1FE-35E5-4402-8E6C-439B5A8B81B5}"/>
          </ac:picMkLst>
        </pc:picChg>
        <pc:cxnChg chg="mod">
          <ac:chgData name="Swenson, Jody" userId="f700768a-5749-4e0f-98d7-2b523cc7d418" providerId="ADAL" clId="{ED937F01-D840-49A7-AEFD-EB7B5808133D}" dt="2020-08-18T18:54:46.855" v="741" actId="1038"/>
          <ac:cxnSpMkLst>
            <pc:docMk/>
            <pc:sldMk cId="1226592164" sldId="468"/>
            <ac:cxnSpMk id="40" creationId="{28043A67-1C19-41B6-9D51-4D1C7FAC5355}"/>
          </ac:cxnSpMkLst>
        </pc:cxnChg>
        <pc:cxnChg chg="mod">
          <ac:chgData name="Swenson, Jody" userId="f700768a-5749-4e0f-98d7-2b523cc7d418" providerId="ADAL" clId="{ED937F01-D840-49A7-AEFD-EB7B5808133D}" dt="2020-08-18T18:54:46.855" v="741" actId="1038"/>
          <ac:cxnSpMkLst>
            <pc:docMk/>
            <pc:sldMk cId="1226592164" sldId="468"/>
            <ac:cxnSpMk id="42" creationId="{29A09033-322A-4B45-B94A-A7E9C72DC9C9}"/>
          </ac:cxnSpMkLst>
        </pc:cxnChg>
        <pc:cxnChg chg="mod">
          <ac:chgData name="Swenson, Jody" userId="f700768a-5749-4e0f-98d7-2b523cc7d418" providerId="ADAL" clId="{ED937F01-D840-49A7-AEFD-EB7B5808133D}" dt="2020-08-18T18:54:46.855" v="741" actId="1038"/>
          <ac:cxnSpMkLst>
            <pc:docMk/>
            <pc:sldMk cId="1226592164" sldId="468"/>
            <ac:cxnSpMk id="44" creationId="{6E394CA2-9E76-4211-9F77-418422CBECF9}"/>
          </ac:cxnSpMkLst>
        </pc:cxnChg>
      </pc:sldChg>
      <pc:sldChg chg="add">
        <pc:chgData name="Swenson, Jody" userId="f700768a-5749-4e0f-98d7-2b523cc7d418" providerId="ADAL" clId="{ED937F01-D840-49A7-AEFD-EB7B5808133D}" dt="2020-08-19T00:47:43.288" v="2265"/>
        <pc:sldMkLst>
          <pc:docMk/>
          <pc:sldMk cId="1169418105" sldId="472"/>
        </pc:sldMkLst>
      </pc:sldChg>
      <pc:sldChg chg="add">
        <pc:chgData name="Swenson, Jody" userId="f700768a-5749-4e0f-98d7-2b523cc7d418" providerId="ADAL" clId="{ED937F01-D840-49A7-AEFD-EB7B5808133D}" dt="2020-08-18T22:33:50.479" v="1918"/>
        <pc:sldMkLst>
          <pc:docMk/>
          <pc:sldMk cId="595972765" sldId="475"/>
        </pc:sldMkLst>
      </pc:sldChg>
      <pc:sldChg chg="ord">
        <pc:chgData name="Swenson, Jody" userId="f700768a-5749-4e0f-98d7-2b523cc7d418" providerId="ADAL" clId="{ED937F01-D840-49A7-AEFD-EB7B5808133D}" dt="2020-08-20T00:21:01.311" v="3534"/>
        <pc:sldMkLst>
          <pc:docMk/>
          <pc:sldMk cId="4143725606" sldId="476"/>
        </pc:sldMkLst>
      </pc:sldChg>
      <pc:sldChg chg="add">
        <pc:chgData name="Swenson, Jody" userId="f700768a-5749-4e0f-98d7-2b523cc7d418" providerId="ADAL" clId="{ED937F01-D840-49A7-AEFD-EB7B5808133D}" dt="2020-08-19T00:47:43.288" v="2265"/>
        <pc:sldMkLst>
          <pc:docMk/>
          <pc:sldMk cId="2359763614" sldId="486"/>
        </pc:sldMkLst>
      </pc:sldChg>
      <pc:sldChg chg="add">
        <pc:chgData name="Swenson, Jody" userId="f700768a-5749-4e0f-98d7-2b523cc7d418" providerId="ADAL" clId="{ED937F01-D840-49A7-AEFD-EB7B5808133D}" dt="2020-08-19T00:47:43.288" v="2265"/>
        <pc:sldMkLst>
          <pc:docMk/>
          <pc:sldMk cId="911648178" sldId="487"/>
        </pc:sldMkLst>
      </pc:sldChg>
      <pc:sldChg chg="add">
        <pc:chgData name="Swenson, Jody" userId="f700768a-5749-4e0f-98d7-2b523cc7d418" providerId="ADAL" clId="{ED937F01-D840-49A7-AEFD-EB7B5808133D}" dt="2020-08-19T00:47:43.288" v="2265"/>
        <pc:sldMkLst>
          <pc:docMk/>
          <pc:sldMk cId="1438735793" sldId="488"/>
        </pc:sldMkLst>
      </pc:sldChg>
      <pc:sldChg chg="add">
        <pc:chgData name="Swenson, Jody" userId="f700768a-5749-4e0f-98d7-2b523cc7d418" providerId="ADAL" clId="{ED937F01-D840-49A7-AEFD-EB7B5808133D}" dt="2020-08-19T00:47:43.288" v="2265"/>
        <pc:sldMkLst>
          <pc:docMk/>
          <pc:sldMk cId="4222882439" sldId="489"/>
        </pc:sldMkLst>
      </pc:sldChg>
      <pc:sldChg chg="add">
        <pc:chgData name="Swenson, Jody" userId="f700768a-5749-4e0f-98d7-2b523cc7d418" providerId="ADAL" clId="{ED937F01-D840-49A7-AEFD-EB7B5808133D}" dt="2020-08-19T00:47:43.288" v="2265"/>
        <pc:sldMkLst>
          <pc:docMk/>
          <pc:sldMk cId="2532088872" sldId="490"/>
        </pc:sldMkLst>
      </pc:sldChg>
      <pc:sldChg chg="add">
        <pc:chgData name="Swenson, Jody" userId="f700768a-5749-4e0f-98d7-2b523cc7d418" providerId="ADAL" clId="{ED937F01-D840-49A7-AEFD-EB7B5808133D}" dt="2020-08-19T00:47:43.288" v="2265"/>
        <pc:sldMkLst>
          <pc:docMk/>
          <pc:sldMk cId="450853902" sldId="491"/>
        </pc:sldMkLst>
      </pc:sldChg>
      <pc:sldChg chg="add">
        <pc:chgData name="Swenson, Jody" userId="f700768a-5749-4e0f-98d7-2b523cc7d418" providerId="ADAL" clId="{ED937F01-D840-49A7-AEFD-EB7B5808133D}" dt="2020-08-19T00:47:43.288" v="2265"/>
        <pc:sldMkLst>
          <pc:docMk/>
          <pc:sldMk cId="821602856" sldId="492"/>
        </pc:sldMkLst>
      </pc:sldChg>
      <pc:sldChg chg="add">
        <pc:chgData name="Swenson, Jody" userId="f700768a-5749-4e0f-98d7-2b523cc7d418" providerId="ADAL" clId="{ED937F01-D840-49A7-AEFD-EB7B5808133D}" dt="2020-08-18T22:34:26.019" v="1920"/>
        <pc:sldMkLst>
          <pc:docMk/>
          <pc:sldMk cId="766241507" sldId="493"/>
        </pc:sldMkLst>
      </pc:sldChg>
      <pc:sldChg chg="addSp delSp modSp ord modAnim">
        <pc:chgData name="Swenson, Jody" userId="f700768a-5749-4e0f-98d7-2b523cc7d418" providerId="ADAL" clId="{ED937F01-D840-49A7-AEFD-EB7B5808133D}" dt="2020-08-19T01:01:23.194" v="2390" actId="14100"/>
        <pc:sldMkLst>
          <pc:docMk/>
          <pc:sldMk cId="3163560455" sldId="495"/>
        </pc:sldMkLst>
        <pc:spChg chg="mod">
          <ac:chgData name="Swenson, Jody" userId="f700768a-5749-4e0f-98d7-2b523cc7d418" providerId="ADAL" clId="{ED937F01-D840-49A7-AEFD-EB7B5808133D}" dt="2020-08-18T17:59:31.379" v="40" actId="1035"/>
          <ac:spMkLst>
            <pc:docMk/>
            <pc:sldMk cId="3163560455" sldId="495"/>
            <ac:spMk id="2" creationId="{00000000-0000-0000-0000-000000000000}"/>
          </ac:spMkLst>
        </pc:spChg>
        <pc:spChg chg="mod">
          <ac:chgData name="Swenson, Jody" userId="f700768a-5749-4e0f-98d7-2b523cc7d418" providerId="ADAL" clId="{ED937F01-D840-49A7-AEFD-EB7B5808133D}" dt="2020-08-18T18:06:29.886" v="368" actId="20577"/>
          <ac:spMkLst>
            <pc:docMk/>
            <pc:sldMk cId="3163560455" sldId="495"/>
            <ac:spMk id="10" creationId="{86A1C8D7-D588-4FE5-A4B0-CDE2812ECDE4}"/>
          </ac:spMkLst>
        </pc:spChg>
        <pc:spChg chg="mod">
          <ac:chgData name="Swenson, Jody" userId="f700768a-5749-4e0f-98d7-2b523cc7d418" providerId="ADAL" clId="{ED937F01-D840-49A7-AEFD-EB7B5808133D}" dt="2020-08-18T17:59:38.648" v="42" actId="1035"/>
          <ac:spMkLst>
            <pc:docMk/>
            <pc:sldMk cId="3163560455" sldId="495"/>
            <ac:spMk id="12" creationId="{A0BA0BCF-A783-43D1-A3E7-4EE4AFEF9FFE}"/>
          </ac:spMkLst>
        </pc:spChg>
        <pc:spChg chg="mod">
          <ac:chgData name="Swenson, Jody" userId="f700768a-5749-4e0f-98d7-2b523cc7d418" providerId="ADAL" clId="{ED937F01-D840-49A7-AEFD-EB7B5808133D}" dt="2020-08-18T17:59:38.648" v="42" actId="1035"/>
          <ac:spMkLst>
            <pc:docMk/>
            <pc:sldMk cId="3163560455" sldId="495"/>
            <ac:spMk id="13" creationId="{F62FF47F-B59A-4AD6-AC54-18C182C3F6FC}"/>
          </ac:spMkLst>
        </pc:spChg>
        <pc:spChg chg="mod">
          <ac:chgData name="Swenson, Jody" userId="f700768a-5749-4e0f-98d7-2b523cc7d418" providerId="ADAL" clId="{ED937F01-D840-49A7-AEFD-EB7B5808133D}" dt="2020-08-18T17:59:38.648" v="42" actId="1035"/>
          <ac:spMkLst>
            <pc:docMk/>
            <pc:sldMk cId="3163560455" sldId="495"/>
            <ac:spMk id="14" creationId="{A3E239FB-067D-413F-A7F8-7A2B510AFBE4}"/>
          </ac:spMkLst>
        </pc:spChg>
        <pc:picChg chg="mod">
          <ac:chgData name="Swenson, Jody" userId="f700768a-5749-4e0f-98d7-2b523cc7d418" providerId="ADAL" clId="{ED937F01-D840-49A7-AEFD-EB7B5808133D}" dt="2020-08-18T17:59:38.648" v="42" actId="1035"/>
          <ac:picMkLst>
            <pc:docMk/>
            <pc:sldMk cId="3163560455" sldId="495"/>
            <ac:picMk id="11" creationId="{86F123FE-5B73-49EC-85A7-890D3F8D1565}"/>
          </ac:picMkLst>
        </pc:picChg>
        <pc:picChg chg="mod">
          <ac:chgData name="Swenson, Jody" userId="f700768a-5749-4e0f-98d7-2b523cc7d418" providerId="ADAL" clId="{ED937F01-D840-49A7-AEFD-EB7B5808133D}" dt="2020-08-18T17:59:38.648" v="42" actId="1035"/>
          <ac:picMkLst>
            <pc:docMk/>
            <pc:sldMk cId="3163560455" sldId="495"/>
            <ac:picMk id="15" creationId="{C280E8FB-01F4-4176-BA2E-573C8C0D5656}"/>
          </ac:picMkLst>
        </pc:picChg>
        <pc:picChg chg="add del mod">
          <ac:chgData name="Swenson, Jody" userId="f700768a-5749-4e0f-98d7-2b523cc7d418" providerId="ADAL" clId="{ED937F01-D840-49A7-AEFD-EB7B5808133D}" dt="2020-08-19T01:01:06.870" v="2383" actId="478"/>
          <ac:picMkLst>
            <pc:docMk/>
            <pc:sldMk cId="3163560455" sldId="495"/>
            <ac:picMk id="16" creationId="{809BC106-197D-48D2-97DA-0A93894B396E}"/>
          </ac:picMkLst>
        </pc:picChg>
        <pc:picChg chg="del">
          <ac:chgData name="Swenson, Jody" userId="f700768a-5749-4e0f-98d7-2b523cc7d418" providerId="ADAL" clId="{ED937F01-D840-49A7-AEFD-EB7B5808133D}" dt="2020-08-18T17:38:17.196" v="0" actId="478"/>
          <ac:picMkLst>
            <pc:docMk/>
            <pc:sldMk cId="3163560455" sldId="495"/>
            <ac:picMk id="17" creationId="{7A07316E-328B-46B5-A3D6-7258E2D5BFF2}"/>
          </ac:picMkLst>
        </pc:picChg>
        <pc:picChg chg="add mod">
          <ac:chgData name="Swenson, Jody" userId="f700768a-5749-4e0f-98d7-2b523cc7d418" providerId="ADAL" clId="{ED937F01-D840-49A7-AEFD-EB7B5808133D}" dt="2020-08-19T01:01:23.194" v="2390" actId="14100"/>
          <ac:picMkLst>
            <pc:docMk/>
            <pc:sldMk cId="3163560455" sldId="495"/>
            <ac:picMk id="18" creationId="{7E448D2D-7B6F-474A-927A-C3F3CBA36FC7}"/>
          </ac:picMkLst>
        </pc:picChg>
      </pc:sldChg>
      <pc:sldChg chg="addSp delSp modSp">
        <pc:chgData name="Swenson, Jody" userId="f700768a-5749-4e0f-98d7-2b523cc7d418" providerId="ADAL" clId="{ED937F01-D840-49A7-AEFD-EB7B5808133D}" dt="2020-08-19T17:08:35.368" v="2806" actId="20577"/>
        <pc:sldMkLst>
          <pc:docMk/>
          <pc:sldMk cId="1142487837" sldId="498"/>
        </pc:sldMkLst>
        <pc:spChg chg="mod">
          <ac:chgData name="Swenson, Jody" userId="f700768a-5749-4e0f-98d7-2b523cc7d418" providerId="ADAL" clId="{ED937F01-D840-49A7-AEFD-EB7B5808133D}" dt="2020-08-19T17:08:08.101" v="2804" actId="1037"/>
          <ac:spMkLst>
            <pc:docMk/>
            <pc:sldMk cId="1142487837" sldId="498"/>
            <ac:spMk id="10" creationId="{15FC7421-62EA-4717-A021-C2E4182B622C}"/>
          </ac:spMkLst>
        </pc:spChg>
        <pc:spChg chg="mod">
          <ac:chgData name="Swenson, Jody" userId="f700768a-5749-4e0f-98d7-2b523cc7d418" providerId="ADAL" clId="{ED937F01-D840-49A7-AEFD-EB7B5808133D}" dt="2020-08-19T17:08:35.368" v="2806" actId="20577"/>
          <ac:spMkLst>
            <pc:docMk/>
            <pc:sldMk cId="1142487837" sldId="498"/>
            <ac:spMk id="138" creationId="{00000000-0000-0000-0000-000000000000}"/>
          </ac:spMkLst>
        </pc:spChg>
        <pc:picChg chg="add mod">
          <ac:chgData name="Swenson, Jody" userId="f700768a-5749-4e0f-98d7-2b523cc7d418" providerId="ADAL" clId="{ED937F01-D840-49A7-AEFD-EB7B5808133D}" dt="2020-08-19T17:08:02.680" v="2796" actId="1038"/>
          <ac:picMkLst>
            <pc:docMk/>
            <pc:sldMk cId="1142487837" sldId="498"/>
            <ac:picMk id="8" creationId="{BE1D85C3-0C72-4A24-9C44-D7BB205DC914}"/>
          </ac:picMkLst>
        </pc:picChg>
        <pc:picChg chg="del">
          <ac:chgData name="Swenson, Jody" userId="f700768a-5749-4e0f-98d7-2b523cc7d418" providerId="ADAL" clId="{ED937F01-D840-49A7-AEFD-EB7B5808133D}" dt="2020-08-19T17:07:48.253" v="2763" actId="478"/>
          <ac:picMkLst>
            <pc:docMk/>
            <pc:sldMk cId="1142487837" sldId="498"/>
            <ac:picMk id="13" creationId="{28FB54B4-0CA5-4D2D-983F-51E5D2E5CAA8}"/>
          </ac:picMkLst>
        </pc:picChg>
      </pc:sldChg>
      <pc:sldChg chg="modSp ord">
        <pc:chgData name="Swenson, Jody" userId="f700768a-5749-4e0f-98d7-2b523cc7d418" providerId="ADAL" clId="{ED937F01-D840-49A7-AEFD-EB7B5808133D}" dt="2020-08-20T00:20:20.387" v="3533"/>
        <pc:sldMkLst>
          <pc:docMk/>
          <pc:sldMk cId="308024605" sldId="502"/>
        </pc:sldMkLst>
        <pc:spChg chg="mod">
          <ac:chgData name="Swenson, Jody" userId="f700768a-5749-4e0f-98d7-2b523cc7d418" providerId="ADAL" clId="{ED937F01-D840-49A7-AEFD-EB7B5808133D}" dt="2020-08-19T23:35:03.719" v="3531" actId="1076"/>
          <ac:spMkLst>
            <pc:docMk/>
            <pc:sldMk cId="308024605" sldId="502"/>
            <ac:spMk id="3" creationId="{D382F3BA-0549-4F80-8081-10C7EB6F27D0}"/>
          </ac:spMkLst>
        </pc:spChg>
        <pc:spChg chg="mod">
          <ac:chgData name="Swenson, Jody" userId="f700768a-5749-4e0f-98d7-2b523cc7d418" providerId="ADAL" clId="{ED937F01-D840-49A7-AEFD-EB7B5808133D}" dt="2020-08-19T23:34:54.368" v="3530" actId="20577"/>
          <ac:spMkLst>
            <pc:docMk/>
            <pc:sldMk cId="308024605" sldId="502"/>
            <ac:spMk id="11" creationId="{00000000-0000-0000-0000-000000000000}"/>
          </ac:spMkLst>
        </pc:spChg>
        <pc:picChg chg="mod">
          <ac:chgData name="Swenson, Jody" userId="f700768a-5749-4e0f-98d7-2b523cc7d418" providerId="ADAL" clId="{ED937F01-D840-49A7-AEFD-EB7B5808133D}" dt="2020-08-18T18:43:09.047" v="469" actId="14100"/>
          <ac:picMkLst>
            <pc:docMk/>
            <pc:sldMk cId="308024605" sldId="502"/>
            <ac:picMk id="4" creationId="{00000000-0000-0000-0000-000000000000}"/>
          </ac:picMkLst>
        </pc:picChg>
      </pc:sldChg>
      <pc:sldChg chg="addSp delSp modSp">
        <pc:chgData name="Swenson, Jody" userId="f700768a-5749-4e0f-98d7-2b523cc7d418" providerId="ADAL" clId="{ED937F01-D840-49A7-AEFD-EB7B5808133D}" dt="2020-08-19T01:01:53.122" v="2398" actId="1038"/>
        <pc:sldMkLst>
          <pc:docMk/>
          <pc:sldMk cId="369033988" sldId="505"/>
        </pc:sldMkLst>
        <pc:picChg chg="del">
          <ac:chgData name="Swenson, Jody" userId="f700768a-5749-4e0f-98d7-2b523cc7d418" providerId="ADAL" clId="{ED937F01-D840-49A7-AEFD-EB7B5808133D}" dt="2020-08-19T01:01:46.587" v="2391" actId="478"/>
          <ac:picMkLst>
            <pc:docMk/>
            <pc:sldMk cId="369033988" sldId="505"/>
            <ac:picMk id="6" creationId="{605C26B0-A168-489F-91B6-31C1B7F34441}"/>
          </ac:picMkLst>
        </pc:picChg>
        <pc:picChg chg="add mod">
          <ac:chgData name="Swenson, Jody" userId="f700768a-5749-4e0f-98d7-2b523cc7d418" providerId="ADAL" clId="{ED937F01-D840-49A7-AEFD-EB7B5808133D}" dt="2020-08-19T01:01:53.122" v="2398" actId="1038"/>
          <ac:picMkLst>
            <pc:docMk/>
            <pc:sldMk cId="369033988" sldId="505"/>
            <ac:picMk id="7" creationId="{44548738-A886-4539-9609-A85D8F3B5B08}"/>
          </ac:picMkLst>
        </pc:picChg>
      </pc:sldChg>
      <pc:sldChg chg="addSp delSp modSp">
        <pc:chgData name="Swenson, Jody" userId="f700768a-5749-4e0f-98d7-2b523cc7d418" providerId="ADAL" clId="{ED937F01-D840-49A7-AEFD-EB7B5808133D}" dt="2020-08-19T01:02:19.241" v="2410" actId="1076"/>
        <pc:sldMkLst>
          <pc:docMk/>
          <pc:sldMk cId="1891366170" sldId="506"/>
        </pc:sldMkLst>
        <pc:picChg chg="del">
          <ac:chgData name="Swenson, Jody" userId="f700768a-5749-4e0f-98d7-2b523cc7d418" providerId="ADAL" clId="{ED937F01-D840-49A7-AEFD-EB7B5808133D}" dt="2020-08-19T01:02:01.793" v="2399" actId="478"/>
          <ac:picMkLst>
            <pc:docMk/>
            <pc:sldMk cId="1891366170" sldId="506"/>
            <ac:picMk id="5" creationId="{09C0DF38-44D3-4F7A-A7B1-53FBF1394357}"/>
          </ac:picMkLst>
        </pc:picChg>
        <pc:picChg chg="add mod">
          <ac:chgData name="Swenson, Jody" userId="f700768a-5749-4e0f-98d7-2b523cc7d418" providerId="ADAL" clId="{ED937F01-D840-49A7-AEFD-EB7B5808133D}" dt="2020-08-18T18:11:27.084" v="372" actId="14100"/>
          <ac:picMkLst>
            <pc:docMk/>
            <pc:sldMk cId="1891366170" sldId="506"/>
            <ac:picMk id="7" creationId="{3A1959F0-6EFF-4AC9-BFAE-02D8265A559B}"/>
          </ac:picMkLst>
        </pc:picChg>
        <pc:picChg chg="del">
          <ac:chgData name="Swenson, Jody" userId="f700768a-5749-4e0f-98d7-2b523cc7d418" providerId="ADAL" clId="{ED937F01-D840-49A7-AEFD-EB7B5808133D}" dt="2020-08-18T18:11:16.060" v="369" actId="478"/>
          <ac:picMkLst>
            <pc:docMk/>
            <pc:sldMk cId="1891366170" sldId="506"/>
            <ac:picMk id="8" creationId="{4F90C5F0-1C6E-49FB-91E0-91D016A7A29D}"/>
          </ac:picMkLst>
        </pc:picChg>
        <pc:picChg chg="add mod">
          <ac:chgData name="Swenson, Jody" userId="f700768a-5749-4e0f-98d7-2b523cc7d418" providerId="ADAL" clId="{ED937F01-D840-49A7-AEFD-EB7B5808133D}" dt="2020-08-19T01:02:19.241" v="2410" actId="1076"/>
          <ac:picMkLst>
            <pc:docMk/>
            <pc:sldMk cId="1891366170" sldId="506"/>
            <ac:picMk id="9" creationId="{6A66F32A-3873-4DCA-93C6-24805047FDA2}"/>
          </ac:picMkLst>
        </pc:picChg>
      </pc:sldChg>
      <pc:sldChg chg="modSp">
        <pc:chgData name="Swenson, Jody" userId="f700768a-5749-4e0f-98d7-2b523cc7d418" providerId="ADAL" clId="{ED937F01-D840-49A7-AEFD-EB7B5808133D}" dt="2020-08-19T17:09:50.476" v="2847"/>
        <pc:sldMkLst>
          <pc:docMk/>
          <pc:sldMk cId="498886906" sldId="508"/>
        </pc:sldMkLst>
        <pc:spChg chg="mod">
          <ac:chgData name="Swenson, Jody" userId="f700768a-5749-4e0f-98d7-2b523cc7d418" providerId="ADAL" clId="{ED937F01-D840-49A7-AEFD-EB7B5808133D}" dt="2020-08-19T17:09:50.476" v="2847"/>
          <ac:spMkLst>
            <pc:docMk/>
            <pc:sldMk cId="498886906" sldId="508"/>
            <ac:spMk id="11" creationId="{00000000-0000-0000-0000-000000000000}"/>
          </ac:spMkLst>
        </pc:spChg>
      </pc:sldChg>
      <pc:sldChg chg="modSp ord">
        <pc:chgData name="Swenson, Jody" userId="f700768a-5749-4e0f-98d7-2b523cc7d418" providerId="ADAL" clId="{ED937F01-D840-49A7-AEFD-EB7B5808133D}" dt="2020-08-19T00:46:52.155" v="2263"/>
        <pc:sldMkLst>
          <pc:docMk/>
          <pc:sldMk cId="2738505726" sldId="510"/>
        </pc:sldMkLst>
        <pc:spChg chg="mod">
          <ac:chgData name="Swenson, Jody" userId="f700768a-5749-4e0f-98d7-2b523cc7d418" providerId="ADAL" clId="{ED937F01-D840-49A7-AEFD-EB7B5808133D}" dt="2020-08-18T18:46:04.497" v="493" actId="14100"/>
          <ac:spMkLst>
            <pc:docMk/>
            <pc:sldMk cId="2738505726" sldId="510"/>
            <ac:spMk id="138" creationId="{00000000-0000-0000-0000-000000000000}"/>
          </ac:spMkLst>
        </pc:spChg>
      </pc:sldChg>
      <pc:sldChg chg="add">
        <pc:chgData name="Swenson, Jody" userId="f700768a-5749-4e0f-98d7-2b523cc7d418" providerId="ADAL" clId="{ED937F01-D840-49A7-AEFD-EB7B5808133D}" dt="2020-08-19T00:47:43.288" v="2265"/>
        <pc:sldMkLst>
          <pc:docMk/>
          <pc:sldMk cId="1116532630" sldId="511"/>
        </pc:sldMkLst>
      </pc:sldChg>
      <pc:sldChg chg="modSp">
        <pc:chgData name="Swenson, Jody" userId="f700768a-5749-4e0f-98d7-2b523cc7d418" providerId="ADAL" clId="{ED937F01-D840-49A7-AEFD-EB7B5808133D}" dt="2020-08-18T18:54:15.580" v="711" actId="1076"/>
        <pc:sldMkLst>
          <pc:docMk/>
          <pc:sldMk cId="1252457896" sldId="512"/>
        </pc:sldMkLst>
        <pc:spChg chg="mod">
          <ac:chgData name="Swenson, Jody" userId="f700768a-5749-4e0f-98d7-2b523cc7d418" providerId="ADAL" clId="{ED937F01-D840-49A7-AEFD-EB7B5808133D}" dt="2020-08-18T18:53:42.582" v="672" actId="1076"/>
          <ac:spMkLst>
            <pc:docMk/>
            <pc:sldMk cId="1252457896" sldId="512"/>
            <ac:spMk id="13" creationId="{D4F700F9-B53C-42FB-B5E1-C3FABC933EDA}"/>
          </ac:spMkLst>
        </pc:spChg>
        <pc:spChg chg="mod">
          <ac:chgData name="Swenson, Jody" userId="f700768a-5749-4e0f-98d7-2b523cc7d418" providerId="ADAL" clId="{ED937F01-D840-49A7-AEFD-EB7B5808133D}" dt="2020-08-18T18:54:08.828" v="708" actId="1038"/>
          <ac:spMkLst>
            <pc:docMk/>
            <pc:sldMk cId="1252457896" sldId="512"/>
            <ac:spMk id="16" creationId="{C637C4F7-C498-4819-AE76-E16C0082DE1B}"/>
          </ac:spMkLst>
        </pc:spChg>
        <pc:spChg chg="mod">
          <ac:chgData name="Swenson, Jody" userId="f700768a-5749-4e0f-98d7-2b523cc7d418" providerId="ADAL" clId="{ED937F01-D840-49A7-AEFD-EB7B5808133D}" dt="2020-08-18T18:54:08.828" v="708" actId="1038"/>
          <ac:spMkLst>
            <pc:docMk/>
            <pc:sldMk cId="1252457896" sldId="512"/>
            <ac:spMk id="18" creationId="{6E0D5745-BCB3-4EE4-B427-49A970EE37E3}"/>
          </ac:spMkLst>
        </pc:spChg>
        <pc:spChg chg="mod">
          <ac:chgData name="Swenson, Jody" userId="f700768a-5749-4e0f-98d7-2b523cc7d418" providerId="ADAL" clId="{ED937F01-D840-49A7-AEFD-EB7B5808133D}" dt="2020-08-18T18:54:08.828" v="708" actId="1038"/>
          <ac:spMkLst>
            <pc:docMk/>
            <pc:sldMk cId="1252457896" sldId="512"/>
            <ac:spMk id="20" creationId="{7195719E-EF4A-4FED-BEDF-7F8E43C0972F}"/>
          </ac:spMkLst>
        </pc:spChg>
        <pc:picChg chg="mod">
          <ac:chgData name="Swenson, Jody" userId="f700768a-5749-4e0f-98d7-2b523cc7d418" providerId="ADAL" clId="{ED937F01-D840-49A7-AEFD-EB7B5808133D}" dt="2020-08-18T18:54:15.580" v="711" actId="1076"/>
          <ac:picMkLst>
            <pc:docMk/>
            <pc:sldMk cId="1252457896" sldId="512"/>
            <ac:picMk id="3" creationId="{8D1FED5E-99CB-46D1-BAC6-B4EABF485C30}"/>
          </ac:picMkLst>
        </pc:picChg>
        <pc:picChg chg="mod">
          <ac:chgData name="Swenson, Jody" userId="f700768a-5749-4e0f-98d7-2b523cc7d418" providerId="ADAL" clId="{ED937F01-D840-49A7-AEFD-EB7B5808133D}" dt="2020-08-18T18:54:08.828" v="708" actId="1038"/>
          <ac:picMkLst>
            <pc:docMk/>
            <pc:sldMk cId="1252457896" sldId="512"/>
            <ac:picMk id="15" creationId="{9717729B-7C56-48FA-B5D3-F74F2086A9AB}"/>
          </ac:picMkLst>
        </pc:picChg>
        <pc:cxnChg chg="mod">
          <ac:chgData name="Swenson, Jody" userId="f700768a-5749-4e0f-98d7-2b523cc7d418" providerId="ADAL" clId="{ED937F01-D840-49A7-AEFD-EB7B5808133D}" dt="2020-08-18T18:54:08.828" v="708" actId="1038"/>
          <ac:cxnSpMkLst>
            <pc:docMk/>
            <pc:sldMk cId="1252457896" sldId="512"/>
            <ac:cxnSpMk id="17" creationId="{70DD3FB8-FA03-45C1-98B3-F76917E5FF88}"/>
          </ac:cxnSpMkLst>
        </pc:cxnChg>
        <pc:cxnChg chg="mod">
          <ac:chgData name="Swenson, Jody" userId="f700768a-5749-4e0f-98d7-2b523cc7d418" providerId="ADAL" clId="{ED937F01-D840-49A7-AEFD-EB7B5808133D}" dt="2020-08-18T18:54:08.828" v="708" actId="1038"/>
          <ac:cxnSpMkLst>
            <pc:docMk/>
            <pc:sldMk cId="1252457896" sldId="512"/>
            <ac:cxnSpMk id="19" creationId="{4FE3D69B-339E-4BDD-A4F6-D2CC6C60E659}"/>
          </ac:cxnSpMkLst>
        </pc:cxnChg>
        <pc:cxnChg chg="mod">
          <ac:chgData name="Swenson, Jody" userId="f700768a-5749-4e0f-98d7-2b523cc7d418" providerId="ADAL" clId="{ED937F01-D840-49A7-AEFD-EB7B5808133D}" dt="2020-08-18T18:54:08.828" v="708" actId="1038"/>
          <ac:cxnSpMkLst>
            <pc:docMk/>
            <pc:sldMk cId="1252457896" sldId="512"/>
            <ac:cxnSpMk id="21" creationId="{D086D091-E0A9-4872-B1C1-81FA09ED1447}"/>
          </ac:cxnSpMkLst>
        </pc:cxnChg>
      </pc:sldChg>
      <pc:sldChg chg="modSp">
        <pc:chgData name="Swenson, Jody" userId="f700768a-5749-4e0f-98d7-2b523cc7d418" providerId="ADAL" clId="{ED937F01-D840-49A7-AEFD-EB7B5808133D}" dt="2020-08-18T18:55:18.341" v="808" actId="1076"/>
        <pc:sldMkLst>
          <pc:docMk/>
          <pc:sldMk cId="832833808" sldId="514"/>
        </pc:sldMkLst>
        <pc:spChg chg="mod">
          <ac:chgData name="Swenson, Jody" userId="f700768a-5749-4e0f-98d7-2b523cc7d418" providerId="ADAL" clId="{ED937F01-D840-49A7-AEFD-EB7B5808133D}" dt="2020-08-18T18:55:05.095" v="771" actId="14100"/>
          <ac:spMkLst>
            <pc:docMk/>
            <pc:sldMk cId="832833808" sldId="514"/>
            <ac:spMk id="13" creationId="{138AAE81-8DFA-4F3C-ACF1-8531FD67AC8B}"/>
          </ac:spMkLst>
        </pc:spChg>
        <pc:spChg chg="mod">
          <ac:chgData name="Swenson, Jody" userId="f700768a-5749-4e0f-98d7-2b523cc7d418" providerId="ADAL" clId="{ED937F01-D840-49A7-AEFD-EB7B5808133D}" dt="2020-08-18T18:55:12.581" v="806" actId="1038"/>
          <ac:spMkLst>
            <pc:docMk/>
            <pc:sldMk cId="832833808" sldId="514"/>
            <ac:spMk id="16" creationId="{186216B9-5E41-4E42-9E73-3BE37E6E4E35}"/>
          </ac:spMkLst>
        </pc:spChg>
        <pc:spChg chg="mod">
          <ac:chgData name="Swenson, Jody" userId="f700768a-5749-4e0f-98d7-2b523cc7d418" providerId="ADAL" clId="{ED937F01-D840-49A7-AEFD-EB7B5808133D}" dt="2020-08-18T18:55:12.581" v="806" actId="1038"/>
          <ac:spMkLst>
            <pc:docMk/>
            <pc:sldMk cId="832833808" sldId="514"/>
            <ac:spMk id="18" creationId="{2CA64D9A-17A4-4EEC-940A-107FB45F0183}"/>
          </ac:spMkLst>
        </pc:spChg>
        <pc:spChg chg="mod">
          <ac:chgData name="Swenson, Jody" userId="f700768a-5749-4e0f-98d7-2b523cc7d418" providerId="ADAL" clId="{ED937F01-D840-49A7-AEFD-EB7B5808133D}" dt="2020-08-18T18:55:12.581" v="806" actId="1038"/>
          <ac:spMkLst>
            <pc:docMk/>
            <pc:sldMk cId="832833808" sldId="514"/>
            <ac:spMk id="20" creationId="{CE374125-BC74-49E2-93A7-08636870C4E3}"/>
          </ac:spMkLst>
        </pc:spChg>
        <pc:picChg chg="mod">
          <ac:chgData name="Swenson, Jody" userId="f700768a-5749-4e0f-98d7-2b523cc7d418" providerId="ADAL" clId="{ED937F01-D840-49A7-AEFD-EB7B5808133D}" dt="2020-08-18T18:55:18.341" v="808" actId="1076"/>
          <ac:picMkLst>
            <pc:docMk/>
            <pc:sldMk cId="832833808" sldId="514"/>
            <ac:picMk id="3" creationId="{3FB2492F-19D3-457A-93E5-4647BAEFD9C2}"/>
          </ac:picMkLst>
        </pc:picChg>
        <pc:picChg chg="mod">
          <ac:chgData name="Swenson, Jody" userId="f700768a-5749-4e0f-98d7-2b523cc7d418" providerId="ADAL" clId="{ED937F01-D840-49A7-AEFD-EB7B5808133D}" dt="2020-08-18T18:55:12.581" v="806" actId="1038"/>
          <ac:picMkLst>
            <pc:docMk/>
            <pc:sldMk cId="832833808" sldId="514"/>
            <ac:picMk id="15" creationId="{DFF4C353-5036-4340-9C25-0E629CA01B64}"/>
          </ac:picMkLst>
        </pc:picChg>
        <pc:cxnChg chg="mod">
          <ac:chgData name="Swenson, Jody" userId="f700768a-5749-4e0f-98d7-2b523cc7d418" providerId="ADAL" clId="{ED937F01-D840-49A7-AEFD-EB7B5808133D}" dt="2020-08-18T18:55:12.581" v="806" actId="1038"/>
          <ac:cxnSpMkLst>
            <pc:docMk/>
            <pc:sldMk cId="832833808" sldId="514"/>
            <ac:cxnSpMk id="17" creationId="{A0F91CD0-6424-4A2C-8734-5E2A9ABA3665}"/>
          </ac:cxnSpMkLst>
        </pc:cxnChg>
        <pc:cxnChg chg="mod">
          <ac:chgData name="Swenson, Jody" userId="f700768a-5749-4e0f-98d7-2b523cc7d418" providerId="ADAL" clId="{ED937F01-D840-49A7-AEFD-EB7B5808133D}" dt="2020-08-18T18:55:12.581" v="806" actId="1038"/>
          <ac:cxnSpMkLst>
            <pc:docMk/>
            <pc:sldMk cId="832833808" sldId="514"/>
            <ac:cxnSpMk id="19" creationId="{34FCD7B3-288A-469A-ADCE-EFCB82BC590E}"/>
          </ac:cxnSpMkLst>
        </pc:cxnChg>
        <pc:cxnChg chg="mod">
          <ac:chgData name="Swenson, Jody" userId="f700768a-5749-4e0f-98d7-2b523cc7d418" providerId="ADAL" clId="{ED937F01-D840-49A7-AEFD-EB7B5808133D}" dt="2020-08-18T18:55:12.581" v="806" actId="1038"/>
          <ac:cxnSpMkLst>
            <pc:docMk/>
            <pc:sldMk cId="832833808" sldId="514"/>
            <ac:cxnSpMk id="21" creationId="{325A1E2C-A242-4A0B-B076-434D676AB3D7}"/>
          </ac:cxnSpMkLst>
        </pc:cxnChg>
      </pc:sldChg>
      <pc:sldChg chg="addSp delSp modSp add ord modAnim">
        <pc:chgData name="Swenson, Jody" userId="f700768a-5749-4e0f-98d7-2b523cc7d418" providerId="ADAL" clId="{ED937F01-D840-49A7-AEFD-EB7B5808133D}" dt="2020-08-19T22:20:32.238" v="3415" actId="14100"/>
        <pc:sldMkLst>
          <pc:docMk/>
          <pc:sldMk cId="3220808432" sldId="517"/>
        </pc:sldMkLst>
        <pc:spChg chg="mod">
          <ac:chgData name="Swenson, Jody" userId="f700768a-5749-4e0f-98d7-2b523cc7d418" providerId="ADAL" clId="{ED937F01-D840-49A7-AEFD-EB7B5808133D}" dt="2020-08-18T19:05:24.260" v="910" actId="1036"/>
          <ac:spMkLst>
            <pc:docMk/>
            <pc:sldMk cId="3220808432" sldId="517"/>
            <ac:spMk id="2" creationId="{00000000-0000-0000-0000-000000000000}"/>
          </ac:spMkLst>
        </pc:spChg>
        <pc:spChg chg="mod">
          <ac:chgData name="Swenson, Jody" userId="f700768a-5749-4e0f-98d7-2b523cc7d418" providerId="ADAL" clId="{ED937F01-D840-49A7-AEFD-EB7B5808133D}" dt="2020-08-18T20:16:41.551" v="1914" actId="20577"/>
          <ac:spMkLst>
            <pc:docMk/>
            <pc:sldMk cId="3220808432" sldId="517"/>
            <ac:spMk id="11" creationId="{00000000-0000-0000-0000-000000000000}"/>
          </ac:spMkLst>
        </pc:spChg>
        <pc:picChg chg="add del mod">
          <ac:chgData name="Swenson, Jody" userId="f700768a-5749-4e0f-98d7-2b523cc7d418" providerId="ADAL" clId="{ED937F01-D840-49A7-AEFD-EB7B5808133D}" dt="2020-08-19T22:20:03.625" v="3411" actId="478"/>
          <ac:picMkLst>
            <pc:docMk/>
            <pc:sldMk cId="3220808432" sldId="517"/>
            <ac:picMk id="4" creationId="{1157206A-AAF0-46F6-AB3B-7FB06523CABC}"/>
          </ac:picMkLst>
        </pc:picChg>
        <pc:picChg chg="add mod">
          <ac:chgData name="Swenson, Jody" userId="f700768a-5749-4e0f-98d7-2b523cc7d418" providerId="ADAL" clId="{ED937F01-D840-49A7-AEFD-EB7B5808133D}" dt="2020-08-19T22:20:32.238" v="3415" actId="14100"/>
          <ac:picMkLst>
            <pc:docMk/>
            <pc:sldMk cId="3220808432" sldId="517"/>
            <ac:picMk id="5" creationId="{D0DA3B95-57F6-4FE6-B586-EB3A16A3DA29}"/>
          </ac:picMkLst>
        </pc:picChg>
        <pc:picChg chg="del">
          <ac:chgData name="Swenson, Jody" userId="f700768a-5749-4e0f-98d7-2b523cc7d418" providerId="ADAL" clId="{ED937F01-D840-49A7-AEFD-EB7B5808133D}" dt="2020-08-18T19:58:22.190" v="911" actId="478"/>
          <ac:picMkLst>
            <pc:docMk/>
            <pc:sldMk cId="3220808432" sldId="517"/>
            <ac:picMk id="8" creationId="{00000000-0000-0000-0000-000000000000}"/>
          </ac:picMkLst>
        </pc:picChg>
      </pc:sldChg>
      <pc:sldChg chg="addSp delSp modSp add modAnim">
        <pc:chgData name="Swenson, Jody" userId="f700768a-5749-4e0f-98d7-2b523cc7d418" providerId="ADAL" clId="{ED937F01-D840-49A7-AEFD-EB7B5808133D}" dt="2020-08-20T21:57:48.548" v="4785" actId="20577"/>
        <pc:sldMkLst>
          <pc:docMk/>
          <pc:sldMk cId="2514809706" sldId="547"/>
        </pc:sldMkLst>
        <pc:spChg chg="mod">
          <ac:chgData name="Swenson, Jody" userId="f700768a-5749-4e0f-98d7-2b523cc7d418" providerId="ADAL" clId="{ED937F01-D840-49A7-AEFD-EB7B5808133D}" dt="2020-08-20T21:57:48.548" v="4785" actId="20577"/>
          <ac:spMkLst>
            <pc:docMk/>
            <pc:sldMk cId="2514809706" sldId="547"/>
            <ac:spMk id="138" creationId="{00000000-0000-0000-0000-000000000000}"/>
          </ac:spMkLst>
        </pc:spChg>
        <pc:picChg chg="add mod">
          <ac:chgData name="Swenson, Jody" userId="f700768a-5749-4e0f-98d7-2b523cc7d418" providerId="ADAL" clId="{ED937F01-D840-49A7-AEFD-EB7B5808133D}" dt="2020-08-19T22:21:33.462" v="3420" actId="14100"/>
          <ac:picMkLst>
            <pc:docMk/>
            <pc:sldMk cId="2514809706" sldId="547"/>
            <ac:picMk id="4" creationId="{D663FAAB-65C3-4382-B13B-C5EFFE31D279}"/>
          </ac:picMkLst>
        </pc:picChg>
        <pc:picChg chg="del">
          <ac:chgData name="Swenson, Jody" userId="f700768a-5749-4e0f-98d7-2b523cc7d418" providerId="ADAL" clId="{ED937F01-D840-49A7-AEFD-EB7B5808133D}" dt="2020-08-19T22:21:13.966" v="3416" actId="478"/>
          <ac:picMkLst>
            <pc:docMk/>
            <pc:sldMk cId="2514809706" sldId="547"/>
            <ac:picMk id="10" creationId="{AB019031-EA16-449C-BCD0-E504BA215DDA}"/>
          </ac:picMkLst>
        </pc:picChg>
      </pc:sldChg>
      <pc:sldChg chg="addSp delSp modSp add delAnim modAnim">
        <pc:chgData name="Swenson, Jody" userId="f700768a-5749-4e0f-98d7-2b523cc7d418" providerId="ADAL" clId="{ED937F01-D840-49A7-AEFD-EB7B5808133D}" dt="2020-08-26T16:36:24.176" v="5339" actId="20577"/>
        <pc:sldMkLst>
          <pc:docMk/>
          <pc:sldMk cId="4061404194" sldId="548"/>
        </pc:sldMkLst>
        <pc:spChg chg="mod">
          <ac:chgData name="Swenson, Jody" userId="f700768a-5749-4e0f-98d7-2b523cc7d418" providerId="ADAL" clId="{ED937F01-D840-49A7-AEFD-EB7B5808133D}" dt="2020-08-19T01:46:04.698" v="2634" actId="1035"/>
          <ac:spMkLst>
            <pc:docMk/>
            <pc:sldMk cId="4061404194" sldId="548"/>
            <ac:spMk id="2" creationId="{00000000-0000-0000-0000-000000000000}"/>
          </ac:spMkLst>
        </pc:spChg>
        <pc:spChg chg="add mod">
          <ac:chgData name="Swenson, Jody" userId="f700768a-5749-4e0f-98d7-2b523cc7d418" providerId="ADAL" clId="{ED937F01-D840-49A7-AEFD-EB7B5808133D}" dt="2020-08-26T16:25:48.067" v="5281" actId="1036"/>
          <ac:spMkLst>
            <pc:docMk/>
            <pc:sldMk cId="4061404194" sldId="548"/>
            <ac:spMk id="5" creationId="{991ABA7F-C803-4D77-9526-EFA0AB54D0A1}"/>
          </ac:spMkLst>
        </pc:spChg>
        <pc:spChg chg="add del mod">
          <ac:chgData name="Swenson, Jody" userId="f700768a-5749-4e0f-98d7-2b523cc7d418" providerId="ADAL" clId="{ED937F01-D840-49A7-AEFD-EB7B5808133D}" dt="2020-08-19T21:59:04.095" v="2962" actId="478"/>
          <ac:spMkLst>
            <pc:docMk/>
            <pc:sldMk cId="4061404194" sldId="548"/>
            <ac:spMk id="7" creationId="{AA817630-D721-4A80-BF96-9F25FA5F3FEA}"/>
          </ac:spMkLst>
        </pc:spChg>
        <pc:spChg chg="mod">
          <ac:chgData name="Swenson, Jody" userId="f700768a-5749-4e0f-98d7-2b523cc7d418" providerId="ADAL" clId="{ED937F01-D840-49A7-AEFD-EB7B5808133D}" dt="2020-08-26T16:36:24.176" v="5339" actId="20577"/>
          <ac:spMkLst>
            <pc:docMk/>
            <pc:sldMk cId="4061404194" sldId="548"/>
            <ac:spMk id="11" creationId="{00000000-0000-0000-0000-000000000000}"/>
          </ac:spMkLst>
        </pc:spChg>
        <pc:grpChg chg="add del mod">
          <ac:chgData name="Swenson, Jody" userId="f700768a-5749-4e0f-98d7-2b523cc7d418" providerId="ADAL" clId="{ED937F01-D840-49A7-AEFD-EB7B5808133D}" dt="2020-08-19T00:58:50.844" v="2324"/>
          <ac:grpSpMkLst>
            <pc:docMk/>
            <pc:sldMk cId="4061404194" sldId="548"/>
            <ac:grpSpMk id="6" creationId="{EBE48974-91A0-4D63-9FF5-9EAEF869357E}"/>
          </ac:grpSpMkLst>
        </pc:grpChg>
        <pc:picChg chg="add del mod">
          <ac:chgData name="Swenson, Jody" userId="f700768a-5749-4e0f-98d7-2b523cc7d418" providerId="ADAL" clId="{ED937F01-D840-49A7-AEFD-EB7B5808133D}" dt="2020-08-19T01:48:23.189" v="2655" actId="478"/>
          <ac:picMkLst>
            <pc:docMk/>
            <pc:sldMk cId="4061404194" sldId="548"/>
            <ac:picMk id="3" creationId="{0FB68C38-A4A5-47B1-BF0F-3C94F3047A71}"/>
          </ac:picMkLst>
        </pc:picChg>
        <pc:picChg chg="add mod">
          <ac:chgData name="Swenson, Jody" userId="f700768a-5749-4e0f-98d7-2b523cc7d418" providerId="ADAL" clId="{ED937F01-D840-49A7-AEFD-EB7B5808133D}" dt="2020-08-26T16:14:39.417" v="5080" actId="1037"/>
          <ac:picMkLst>
            <pc:docMk/>
            <pc:sldMk cId="4061404194" sldId="548"/>
            <ac:picMk id="3" creationId="{DBB0C285-9BCB-45E9-B7C1-F567B9EC172F}"/>
          </ac:picMkLst>
        </pc:picChg>
        <pc:picChg chg="add del mod">
          <ac:chgData name="Swenson, Jody" userId="f700768a-5749-4e0f-98d7-2b523cc7d418" providerId="ADAL" clId="{ED937F01-D840-49A7-AEFD-EB7B5808133D}" dt="2020-08-19T01:00:33.186" v="2380" actId="478"/>
          <ac:picMkLst>
            <pc:docMk/>
            <pc:sldMk cId="4061404194" sldId="548"/>
            <ac:picMk id="4" creationId="{1B93199F-11C1-4DA0-8836-36C9F7404EFC}"/>
          </ac:picMkLst>
        </pc:picChg>
        <pc:picChg chg="add mod">
          <ac:chgData name="Swenson, Jody" userId="f700768a-5749-4e0f-98d7-2b523cc7d418" providerId="ADAL" clId="{ED937F01-D840-49A7-AEFD-EB7B5808133D}" dt="2020-08-26T16:14:50.889" v="5114" actId="1038"/>
          <ac:picMkLst>
            <pc:docMk/>
            <pc:sldMk cId="4061404194" sldId="548"/>
            <ac:picMk id="4" creationId="{1DB9270D-169F-4AF5-8082-134BA41835A6}"/>
          </ac:picMkLst>
        </pc:picChg>
        <pc:picChg chg="add del">
          <ac:chgData name="Swenson, Jody" userId="f700768a-5749-4e0f-98d7-2b523cc7d418" providerId="ADAL" clId="{ED937F01-D840-49A7-AEFD-EB7B5808133D}" dt="2020-08-19T00:58:54.545" v="2326" actId="478"/>
          <ac:picMkLst>
            <pc:docMk/>
            <pc:sldMk cId="4061404194" sldId="548"/>
            <ac:picMk id="5" creationId="{DA3292E7-5564-407D-B865-CC25FFEBAC66}"/>
          </ac:picMkLst>
        </pc:picChg>
        <pc:picChg chg="add del">
          <ac:chgData name="Swenson, Jody" userId="f700768a-5749-4e0f-98d7-2b523cc7d418" providerId="ADAL" clId="{ED937F01-D840-49A7-AEFD-EB7B5808133D}" dt="2020-08-19T00:58:48.804" v="2322" actId="478"/>
          <ac:picMkLst>
            <pc:docMk/>
            <pc:sldMk cId="4061404194" sldId="548"/>
            <ac:picMk id="7" creationId="{5A2965E1-E938-4D4F-BBDF-B0B89CE8BB38}"/>
          </ac:picMkLst>
        </pc:picChg>
        <pc:picChg chg="add mod">
          <ac:chgData name="Swenson, Jody" userId="f700768a-5749-4e0f-98d7-2b523cc7d418" providerId="ADAL" clId="{ED937F01-D840-49A7-AEFD-EB7B5808133D}" dt="2020-08-19T21:58:14.829" v="2951" actId="14100"/>
          <ac:picMkLst>
            <pc:docMk/>
            <pc:sldMk cId="4061404194" sldId="548"/>
            <ac:picMk id="16" creationId="{249E1867-0FF7-4F8C-9F3B-0AE29A520817}"/>
          </ac:picMkLst>
        </pc:picChg>
      </pc:sldChg>
    </pc:docChg>
  </pc:docChgLst>
  <pc:docChgLst>
    <pc:chgData name="Swenson, Jody" userId="f700768a-5749-4e0f-98d7-2b523cc7d418" providerId="ADAL" clId="{53B0B23B-4D18-4025-B33F-C5A5CE371685}"/>
    <pc:docChg chg="modSld">
      <pc:chgData name="Swenson, Jody" userId="f700768a-5749-4e0f-98d7-2b523cc7d418" providerId="ADAL" clId="{53B0B23B-4D18-4025-B33F-C5A5CE371685}" dt="2022-06-06T19:24:51.021" v="53" actId="20577"/>
      <pc:docMkLst>
        <pc:docMk/>
      </pc:docMkLst>
      <pc:sldChg chg="modSp">
        <pc:chgData name="Swenson, Jody" userId="f700768a-5749-4e0f-98d7-2b523cc7d418" providerId="ADAL" clId="{53B0B23B-4D18-4025-B33F-C5A5CE371685}" dt="2022-06-06T19:20:27.907" v="12" actId="20577"/>
        <pc:sldMkLst>
          <pc:docMk/>
          <pc:sldMk cId="1104775794" sldId="458"/>
        </pc:sldMkLst>
        <pc:spChg chg="mod">
          <ac:chgData name="Swenson, Jody" userId="f700768a-5749-4e0f-98d7-2b523cc7d418" providerId="ADAL" clId="{53B0B23B-4D18-4025-B33F-C5A5CE371685}" dt="2022-06-06T19:20:27.907" v="12" actId="20577"/>
          <ac:spMkLst>
            <pc:docMk/>
            <pc:sldMk cId="1104775794" sldId="458"/>
            <ac:spMk id="5" creationId="{38B3DE52-92CD-464F-AB1D-8BC60AB65411}"/>
          </ac:spMkLst>
        </pc:spChg>
      </pc:sldChg>
      <pc:sldChg chg="modSp">
        <pc:chgData name="Swenson, Jody" userId="f700768a-5749-4e0f-98d7-2b523cc7d418" providerId="ADAL" clId="{53B0B23B-4D18-4025-B33F-C5A5CE371685}" dt="2022-06-06T19:22:27.683" v="37" actId="20577"/>
        <pc:sldMkLst>
          <pc:docMk/>
          <pc:sldMk cId="1226592164" sldId="468"/>
        </pc:sldMkLst>
        <pc:spChg chg="mod">
          <ac:chgData name="Swenson, Jody" userId="f700768a-5749-4e0f-98d7-2b523cc7d418" providerId="ADAL" clId="{53B0B23B-4D18-4025-B33F-C5A5CE371685}" dt="2022-06-06T19:22:27.683" v="37" actId="20577"/>
          <ac:spMkLst>
            <pc:docMk/>
            <pc:sldMk cId="1226592164" sldId="468"/>
            <ac:spMk id="11" creationId="{00000000-0000-0000-0000-000000000000}"/>
          </ac:spMkLst>
        </pc:spChg>
      </pc:sldChg>
      <pc:sldChg chg="modSp">
        <pc:chgData name="Swenson, Jody" userId="f700768a-5749-4e0f-98d7-2b523cc7d418" providerId="ADAL" clId="{53B0B23B-4D18-4025-B33F-C5A5CE371685}" dt="2022-06-06T19:18:34.445" v="0" actId="20577"/>
        <pc:sldMkLst>
          <pc:docMk/>
          <pc:sldMk cId="498886906" sldId="508"/>
        </pc:sldMkLst>
        <pc:spChg chg="mod">
          <ac:chgData name="Swenson, Jody" userId="f700768a-5749-4e0f-98d7-2b523cc7d418" providerId="ADAL" clId="{53B0B23B-4D18-4025-B33F-C5A5CE371685}" dt="2022-06-06T19:18:34.445" v="0" actId="20577"/>
          <ac:spMkLst>
            <pc:docMk/>
            <pc:sldMk cId="498886906" sldId="508"/>
            <ac:spMk id="11" creationId="{00000000-0000-0000-0000-000000000000}"/>
          </ac:spMkLst>
        </pc:spChg>
      </pc:sldChg>
      <pc:sldChg chg="modSp">
        <pc:chgData name="Swenson, Jody" userId="f700768a-5749-4e0f-98d7-2b523cc7d418" providerId="ADAL" clId="{53B0B23B-4D18-4025-B33F-C5A5CE371685}" dt="2022-06-06T19:22:17.572" v="36" actId="20577"/>
        <pc:sldMkLst>
          <pc:docMk/>
          <pc:sldMk cId="1252457896" sldId="512"/>
        </pc:sldMkLst>
        <pc:spChg chg="mod">
          <ac:chgData name="Swenson, Jody" userId="f700768a-5749-4e0f-98d7-2b523cc7d418" providerId="ADAL" clId="{53B0B23B-4D18-4025-B33F-C5A5CE371685}" dt="2022-06-06T19:22:17.572" v="36" actId="20577"/>
          <ac:spMkLst>
            <pc:docMk/>
            <pc:sldMk cId="1252457896" sldId="512"/>
            <ac:spMk id="13" creationId="{D4F700F9-B53C-42FB-B5E1-C3FABC933EDA}"/>
          </ac:spMkLst>
        </pc:spChg>
      </pc:sldChg>
      <pc:sldChg chg="modSp">
        <pc:chgData name="Swenson, Jody" userId="f700768a-5749-4e0f-98d7-2b523cc7d418" providerId="ADAL" clId="{53B0B23B-4D18-4025-B33F-C5A5CE371685}" dt="2022-06-06T19:22:45.101" v="51" actId="20577"/>
        <pc:sldMkLst>
          <pc:docMk/>
          <pc:sldMk cId="832833808" sldId="514"/>
        </pc:sldMkLst>
        <pc:spChg chg="mod">
          <ac:chgData name="Swenson, Jody" userId="f700768a-5749-4e0f-98d7-2b523cc7d418" providerId="ADAL" clId="{53B0B23B-4D18-4025-B33F-C5A5CE371685}" dt="2022-06-06T19:22:45.101" v="51" actId="20577"/>
          <ac:spMkLst>
            <pc:docMk/>
            <pc:sldMk cId="832833808" sldId="514"/>
            <ac:spMk id="13" creationId="{138AAE81-8DFA-4F3C-ACF1-8531FD67AC8B}"/>
          </ac:spMkLst>
        </pc:spChg>
      </pc:sldChg>
      <pc:sldChg chg="modSp">
        <pc:chgData name="Swenson, Jody" userId="f700768a-5749-4e0f-98d7-2b523cc7d418" providerId="ADAL" clId="{53B0B23B-4D18-4025-B33F-C5A5CE371685}" dt="2022-06-06T19:18:56.665" v="1" actId="20577"/>
        <pc:sldMkLst>
          <pc:docMk/>
          <pc:sldMk cId="2834266088" sldId="550"/>
        </pc:sldMkLst>
        <pc:spChg chg="mod">
          <ac:chgData name="Swenson, Jody" userId="f700768a-5749-4e0f-98d7-2b523cc7d418" providerId="ADAL" clId="{53B0B23B-4D18-4025-B33F-C5A5CE371685}" dt="2022-06-06T19:18:56.665" v="1" actId="20577"/>
          <ac:spMkLst>
            <pc:docMk/>
            <pc:sldMk cId="2834266088" sldId="550"/>
            <ac:spMk id="5" creationId="{38B3DE52-92CD-464F-AB1D-8BC60AB65411}"/>
          </ac:spMkLst>
        </pc:spChg>
      </pc:sldChg>
      <pc:sldChg chg="modSp">
        <pc:chgData name="Swenson, Jody" userId="f700768a-5749-4e0f-98d7-2b523cc7d418" providerId="ADAL" clId="{53B0B23B-4D18-4025-B33F-C5A5CE371685}" dt="2022-06-06T19:24:51.021" v="53" actId="20577"/>
        <pc:sldMkLst>
          <pc:docMk/>
          <pc:sldMk cId="86010703" sldId="651"/>
        </pc:sldMkLst>
        <pc:spChg chg="mod">
          <ac:chgData name="Swenson, Jody" userId="f700768a-5749-4e0f-98d7-2b523cc7d418" providerId="ADAL" clId="{53B0B23B-4D18-4025-B33F-C5A5CE371685}" dt="2022-06-06T19:24:51.021" v="53" actId="20577"/>
          <ac:spMkLst>
            <pc:docMk/>
            <pc:sldMk cId="86010703" sldId="651"/>
            <ac:spMk id="10" creationId="{00000000-0000-0000-0000-000000000000}"/>
          </ac:spMkLst>
        </pc:spChg>
      </pc:sldChg>
      <pc:sldChg chg="modSp">
        <pc:chgData name="Swenson, Jody" userId="f700768a-5749-4e0f-98d7-2b523cc7d418" providerId="ADAL" clId="{53B0B23B-4D18-4025-B33F-C5A5CE371685}" dt="2022-06-06T19:23:22.557" v="52" actId="20577"/>
        <pc:sldMkLst>
          <pc:docMk/>
          <pc:sldMk cId="4059490871" sldId="662"/>
        </pc:sldMkLst>
        <pc:spChg chg="mod">
          <ac:chgData name="Swenson, Jody" userId="f700768a-5749-4e0f-98d7-2b523cc7d418" providerId="ADAL" clId="{53B0B23B-4D18-4025-B33F-C5A5CE371685}" dt="2022-06-06T19:23:22.557" v="52" actId="20577"/>
          <ac:spMkLst>
            <pc:docMk/>
            <pc:sldMk cId="4059490871" sldId="662"/>
            <ac:spMk id="8" creationId="{00000000-0000-0000-0000-000000000000}"/>
          </ac:spMkLst>
        </pc:spChg>
      </pc:sldChg>
    </pc:docChg>
  </pc:docChgLst>
  <pc:docChgLst>
    <pc:chgData name="Swenson, Jody" userId="f700768a-5749-4e0f-98d7-2b523cc7d418" providerId="ADAL" clId="{229753D5-E23A-48F2-82E4-36C3D225C027}"/>
    <pc:docChg chg="undo custSel modSld">
      <pc:chgData name="Swenson, Jody" userId="f700768a-5749-4e0f-98d7-2b523cc7d418" providerId="ADAL" clId="{229753D5-E23A-48F2-82E4-36C3D225C027}" dt="2021-09-15T19:09:50.318" v="10" actId="207"/>
      <pc:docMkLst>
        <pc:docMk/>
      </pc:docMkLst>
      <pc:sldChg chg="addSp delSp modSp mod">
        <pc:chgData name="Swenson, Jody" userId="f700768a-5749-4e0f-98d7-2b523cc7d418" providerId="ADAL" clId="{229753D5-E23A-48F2-82E4-36C3D225C027}" dt="2021-09-15T19:09:50.318" v="10" actId="207"/>
        <pc:sldMkLst>
          <pc:docMk/>
          <pc:sldMk cId="2659343370" sldId="660"/>
        </pc:sldMkLst>
        <pc:spChg chg="del">
          <ac:chgData name="Swenson, Jody" userId="f700768a-5749-4e0f-98d7-2b523cc7d418" providerId="ADAL" clId="{229753D5-E23A-48F2-82E4-36C3D225C027}" dt="2021-09-15T19:08:26.975" v="0" actId="478"/>
          <ac:spMkLst>
            <pc:docMk/>
            <pc:sldMk cId="2659343370" sldId="660"/>
            <ac:spMk id="30" creationId="{00000000-0000-0000-0000-000000000000}"/>
          </ac:spMkLst>
        </pc:spChg>
        <pc:spChg chg="del">
          <ac:chgData name="Swenson, Jody" userId="f700768a-5749-4e0f-98d7-2b523cc7d418" providerId="ADAL" clId="{229753D5-E23A-48F2-82E4-36C3D225C027}" dt="2021-09-15T19:08:26.975" v="0" actId="478"/>
          <ac:spMkLst>
            <pc:docMk/>
            <pc:sldMk cId="2659343370" sldId="660"/>
            <ac:spMk id="31" creationId="{00000000-0000-0000-0000-000000000000}"/>
          </ac:spMkLst>
        </pc:spChg>
        <pc:spChg chg="del">
          <ac:chgData name="Swenson, Jody" userId="f700768a-5749-4e0f-98d7-2b523cc7d418" providerId="ADAL" clId="{229753D5-E23A-48F2-82E4-36C3D225C027}" dt="2021-09-15T19:08:26.975" v="0" actId="478"/>
          <ac:spMkLst>
            <pc:docMk/>
            <pc:sldMk cId="2659343370" sldId="660"/>
            <ac:spMk id="32" creationId="{00000000-0000-0000-0000-000000000000}"/>
          </ac:spMkLst>
        </pc:spChg>
        <pc:spChg chg="mod">
          <ac:chgData name="Swenson, Jody" userId="f700768a-5749-4e0f-98d7-2b523cc7d418" providerId="ADAL" clId="{229753D5-E23A-48F2-82E4-36C3D225C027}" dt="2021-09-15T19:09:42.969" v="9" actId="207"/>
          <ac:spMkLst>
            <pc:docMk/>
            <pc:sldMk cId="2659343370" sldId="660"/>
            <ac:spMk id="35" creationId="{153C1677-BE7F-40AC-82C8-A5AF2F147219}"/>
          </ac:spMkLst>
        </pc:spChg>
        <pc:spChg chg="mod">
          <ac:chgData name="Swenson, Jody" userId="f700768a-5749-4e0f-98d7-2b523cc7d418" providerId="ADAL" clId="{229753D5-E23A-48F2-82E4-36C3D225C027}" dt="2021-09-15T19:09:42.969" v="9" actId="207"/>
          <ac:spMkLst>
            <pc:docMk/>
            <pc:sldMk cId="2659343370" sldId="660"/>
            <ac:spMk id="36" creationId="{1C7F69CE-2467-4355-8836-C48D4D2DC93C}"/>
          </ac:spMkLst>
        </pc:spChg>
        <pc:spChg chg="mod">
          <ac:chgData name="Swenson, Jody" userId="f700768a-5749-4e0f-98d7-2b523cc7d418" providerId="ADAL" clId="{229753D5-E23A-48F2-82E4-36C3D225C027}" dt="2021-09-15T19:09:42.969" v="9" actId="207"/>
          <ac:spMkLst>
            <pc:docMk/>
            <pc:sldMk cId="2659343370" sldId="660"/>
            <ac:spMk id="37" creationId="{E161D17C-6BBA-4FAE-A4FD-56FE1AEC0590}"/>
          </ac:spMkLst>
        </pc:spChg>
        <pc:spChg chg="mod">
          <ac:chgData name="Swenson, Jody" userId="f700768a-5749-4e0f-98d7-2b523cc7d418" providerId="ADAL" clId="{229753D5-E23A-48F2-82E4-36C3D225C027}" dt="2021-09-15T19:09:42.969" v="9" actId="207"/>
          <ac:spMkLst>
            <pc:docMk/>
            <pc:sldMk cId="2659343370" sldId="660"/>
            <ac:spMk id="38" creationId="{C3D4808F-5300-4F21-B41C-E048F8C6C152}"/>
          </ac:spMkLst>
        </pc:spChg>
        <pc:spChg chg="mod">
          <ac:chgData name="Swenson, Jody" userId="f700768a-5749-4e0f-98d7-2b523cc7d418" providerId="ADAL" clId="{229753D5-E23A-48F2-82E4-36C3D225C027}" dt="2021-09-15T19:09:42.969" v="9" actId="207"/>
          <ac:spMkLst>
            <pc:docMk/>
            <pc:sldMk cId="2659343370" sldId="660"/>
            <ac:spMk id="39" creationId="{142D85BC-2590-4AA9-B1AC-753E536C0D28}"/>
          </ac:spMkLst>
        </pc:spChg>
        <pc:spChg chg="mod">
          <ac:chgData name="Swenson, Jody" userId="f700768a-5749-4e0f-98d7-2b523cc7d418" providerId="ADAL" clId="{229753D5-E23A-48F2-82E4-36C3D225C027}" dt="2021-09-15T19:09:42.969" v="9" actId="207"/>
          <ac:spMkLst>
            <pc:docMk/>
            <pc:sldMk cId="2659343370" sldId="660"/>
            <ac:spMk id="40" creationId="{C2E20F46-1897-476D-87DE-666A145A486F}"/>
          </ac:spMkLst>
        </pc:spChg>
        <pc:spChg chg="mod">
          <ac:chgData name="Swenson, Jody" userId="f700768a-5749-4e0f-98d7-2b523cc7d418" providerId="ADAL" clId="{229753D5-E23A-48F2-82E4-36C3D225C027}" dt="2021-09-15T19:09:42.969" v="9" actId="207"/>
          <ac:spMkLst>
            <pc:docMk/>
            <pc:sldMk cId="2659343370" sldId="660"/>
            <ac:spMk id="41" creationId="{02B84100-E096-4C6E-8725-AB75F93A25A6}"/>
          </ac:spMkLst>
        </pc:spChg>
        <pc:spChg chg="mod">
          <ac:chgData name="Swenson, Jody" userId="f700768a-5749-4e0f-98d7-2b523cc7d418" providerId="ADAL" clId="{229753D5-E23A-48F2-82E4-36C3D225C027}" dt="2021-09-15T19:09:42.969" v="9" actId="207"/>
          <ac:spMkLst>
            <pc:docMk/>
            <pc:sldMk cId="2659343370" sldId="660"/>
            <ac:spMk id="42" creationId="{04D9DF47-0B4D-4708-9071-2DA6B47EDDD1}"/>
          </ac:spMkLst>
        </pc:spChg>
        <pc:spChg chg="mod">
          <ac:chgData name="Swenson, Jody" userId="f700768a-5749-4e0f-98d7-2b523cc7d418" providerId="ADAL" clId="{229753D5-E23A-48F2-82E4-36C3D225C027}" dt="2021-09-15T19:09:42.969" v="9" actId="207"/>
          <ac:spMkLst>
            <pc:docMk/>
            <pc:sldMk cId="2659343370" sldId="660"/>
            <ac:spMk id="43" creationId="{662B8BAF-5C52-4280-9EF2-2F0A09A9F994}"/>
          </ac:spMkLst>
        </pc:spChg>
        <pc:spChg chg="mod">
          <ac:chgData name="Swenson, Jody" userId="f700768a-5749-4e0f-98d7-2b523cc7d418" providerId="ADAL" clId="{229753D5-E23A-48F2-82E4-36C3D225C027}" dt="2021-09-15T19:09:42.969" v="9" actId="207"/>
          <ac:spMkLst>
            <pc:docMk/>
            <pc:sldMk cId="2659343370" sldId="660"/>
            <ac:spMk id="44" creationId="{46A1A45C-C158-44B6-BCF3-609AE7CAF5FA}"/>
          </ac:spMkLst>
        </pc:spChg>
        <pc:spChg chg="del">
          <ac:chgData name="Swenson, Jody" userId="f700768a-5749-4e0f-98d7-2b523cc7d418" providerId="ADAL" clId="{229753D5-E23A-48F2-82E4-36C3D225C027}" dt="2021-09-15T19:08:26.975" v="0" actId="478"/>
          <ac:spMkLst>
            <pc:docMk/>
            <pc:sldMk cId="2659343370" sldId="660"/>
            <ac:spMk id="45" creationId="{00000000-0000-0000-0000-000000000000}"/>
          </ac:spMkLst>
        </pc:spChg>
        <pc:spChg chg="mod">
          <ac:chgData name="Swenson, Jody" userId="f700768a-5749-4e0f-98d7-2b523cc7d418" providerId="ADAL" clId="{229753D5-E23A-48F2-82E4-36C3D225C027}" dt="2021-09-15T19:09:42.969" v="9" actId="207"/>
          <ac:spMkLst>
            <pc:docMk/>
            <pc:sldMk cId="2659343370" sldId="660"/>
            <ac:spMk id="46" creationId="{47E0B4AF-1114-4B59-B24B-80A6D3E357A6}"/>
          </ac:spMkLst>
        </pc:spChg>
        <pc:spChg chg="mod">
          <ac:chgData name="Swenson, Jody" userId="f700768a-5749-4e0f-98d7-2b523cc7d418" providerId="ADAL" clId="{229753D5-E23A-48F2-82E4-36C3D225C027}" dt="2021-09-15T19:09:42.969" v="9" actId="207"/>
          <ac:spMkLst>
            <pc:docMk/>
            <pc:sldMk cId="2659343370" sldId="660"/>
            <ac:spMk id="59" creationId="{4DBCDB0E-FE9B-4427-8717-48D34D789DB4}"/>
          </ac:spMkLst>
        </pc:spChg>
        <pc:spChg chg="del">
          <ac:chgData name="Swenson, Jody" userId="f700768a-5749-4e0f-98d7-2b523cc7d418" providerId="ADAL" clId="{229753D5-E23A-48F2-82E4-36C3D225C027}" dt="2021-09-15T19:08:26.975" v="0" actId="478"/>
          <ac:spMkLst>
            <pc:docMk/>
            <pc:sldMk cId="2659343370" sldId="660"/>
            <ac:spMk id="62" creationId="{00000000-0000-0000-0000-000000000000}"/>
          </ac:spMkLst>
        </pc:spChg>
        <pc:spChg chg="del">
          <ac:chgData name="Swenson, Jody" userId="f700768a-5749-4e0f-98d7-2b523cc7d418" providerId="ADAL" clId="{229753D5-E23A-48F2-82E4-36C3D225C027}" dt="2021-09-15T19:08:26.975" v="0" actId="478"/>
          <ac:spMkLst>
            <pc:docMk/>
            <pc:sldMk cId="2659343370" sldId="660"/>
            <ac:spMk id="63" creationId="{00000000-0000-0000-0000-000000000000}"/>
          </ac:spMkLst>
        </pc:spChg>
        <pc:spChg chg="del">
          <ac:chgData name="Swenson, Jody" userId="f700768a-5749-4e0f-98d7-2b523cc7d418" providerId="ADAL" clId="{229753D5-E23A-48F2-82E4-36C3D225C027}" dt="2021-09-15T19:08:26.975" v="0" actId="478"/>
          <ac:spMkLst>
            <pc:docMk/>
            <pc:sldMk cId="2659343370" sldId="660"/>
            <ac:spMk id="64" creationId="{00000000-0000-0000-0000-000000000000}"/>
          </ac:spMkLst>
        </pc:spChg>
        <pc:spChg chg="del">
          <ac:chgData name="Swenson, Jody" userId="f700768a-5749-4e0f-98d7-2b523cc7d418" providerId="ADAL" clId="{229753D5-E23A-48F2-82E4-36C3D225C027}" dt="2021-09-15T19:08:26.975" v="0" actId="478"/>
          <ac:spMkLst>
            <pc:docMk/>
            <pc:sldMk cId="2659343370" sldId="660"/>
            <ac:spMk id="65" creationId="{00000000-0000-0000-0000-000000000000}"/>
          </ac:spMkLst>
        </pc:spChg>
        <pc:spChg chg="del">
          <ac:chgData name="Swenson, Jody" userId="f700768a-5749-4e0f-98d7-2b523cc7d418" providerId="ADAL" clId="{229753D5-E23A-48F2-82E4-36C3D225C027}" dt="2021-09-15T19:08:26.975" v="0" actId="478"/>
          <ac:spMkLst>
            <pc:docMk/>
            <pc:sldMk cId="2659343370" sldId="660"/>
            <ac:spMk id="66" creationId="{00000000-0000-0000-0000-000000000000}"/>
          </ac:spMkLst>
        </pc:spChg>
        <pc:spChg chg="del">
          <ac:chgData name="Swenson, Jody" userId="f700768a-5749-4e0f-98d7-2b523cc7d418" providerId="ADAL" clId="{229753D5-E23A-48F2-82E4-36C3D225C027}" dt="2021-09-15T19:08:26.975" v="0" actId="478"/>
          <ac:spMkLst>
            <pc:docMk/>
            <pc:sldMk cId="2659343370" sldId="660"/>
            <ac:spMk id="67" creationId="{00000000-0000-0000-0000-000000000000}"/>
          </ac:spMkLst>
        </pc:spChg>
        <pc:spChg chg="del">
          <ac:chgData name="Swenson, Jody" userId="f700768a-5749-4e0f-98d7-2b523cc7d418" providerId="ADAL" clId="{229753D5-E23A-48F2-82E4-36C3D225C027}" dt="2021-09-15T19:08:26.975" v="0" actId="478"/>
          <ac:spMkLst>
            <pc:docMk/>
            <pc:sldMk cId="2659343370" sldId="660"/>
            <ac:spMk id="68" creationId="{00000000-0000-0000-0000-000000000000}"/>
          </ac:spMkLst>
        </pc:spChg>
        <pc:spChg chg="del">
          <ac:chgData name="Swenson, Jody" userId="f700768a-5749-4e0f-98d7-2b523cc7d418" providerId="ADAL" clId="{229753D5-E23A-48F2-82E4-36C3D225C027}" dt="2021-09-15T19:08:26.975" v="0" actId="478"/>
          <ac:spMkLst>
            <pc:docMk/>
            <pc:sldMk cId="2659343370" sldId="660"/>
            <ac:spMk id="69" creationId="{00000000-0000-0000-0000-000000000000}"/>
          </ac:spMkLst>
        </pc:spChg>
        <pc:spChg chg="del">
          <ac:chgData name="Swenson, Jody" userId="f700768a-5749-4e0f-98d7-2b523cc7d418" providerId="ADAL" clId="{229753D5-E23A-48F2-82E4-36C3D225C027}" dt="2021-09-15T19:08:26.975" v="0" actId="478"/>
          <ac:spMkLst>
            <pc:docMk/>
            <pc:sldMk cId="2659343370" sldId="660"/>
            <ac:spMk id="83" creationId="{00000000-0000-0000-0000-000000000000}"/>
          </ac:spMkLst>
        </pc:spChg>
        <pc:spChg chg="mod">
          <ac:chgData name="Swenson, Jody" userId="f700768a-5749-4e0f-98d7-2b523cc7d418" providerId="ADAL" clId="{229753D5-E23A-48F2-82E4-36C3D225C027}" dt="2021-09-15T19:09:50.318" v="10" actId="207"/>
          <ac:spMkLst>
            <pc:docMk/>
            <pc:sldMk cId="2659343370" sldId="660"/>
            <ac:spMk id="85" creationId="{FAE8FD43-405F-4125-9970-3FC1CAFA4B86}"/>
          </ac:spMkLst>
        </pc:spChg>
        <pc:grpChg chg="add mod">
          <ac:chgData name="Swenson, Jody" userId="f700768a-5749-4e0f-98d7-2b523cc7d418" providerId="ADAL" clId="{229753D5-E23A-48F2-82E4-36C3D225C027}" dt="2021-09-15T19:09:42.969" v="9" actId="207"/>
          <ac:grpSpMkLst>
            <pc:docMk/>
            <pc:sldMk cId="2659343370" sldId="660"/>
            <ac:grpSpMk id="33" creationId="{E87A6DE5-A73B-4349-A02E-C4C530D2CDB3}"/>
          </ac:grpSpMkLst>
        </pc:grpChg>
        <pc:cxnChg chg="mod">
          <ac:chgData name="Swenson, Jody" userId="f700768a-5749-4e0f-98d7-2b523cc7d418" providerId="ADAL" clId="{229753D5-E23A-48F2-82E4-36C3D225C027}" dt="2021-09-15T19:09:42.969" v="9" actId="207"/>
          <ac:cxnSpMkLst>
            <pc:docMk/>
            <pc:sldMk cId="2659343370" sldId="660"/>
            <ac:cxnSpMk id="34" creationId="{4092D4F3-6A0B-44F6-BFD0-75D376067C7F}"/>
          </ac:cxnSpMkLst>
        </pc:cxnChg>
        <pc:cxnChg chg="mod">
          <ac:chgData name="Swenson, Jody" userId="f700768a-5749-4e0f-98d7-2b523cc7d418" providerId="ADAL" clId="{229753D5-E23A-48F2-82E4-36C3D225C027}" dt="2021-09-15T19:09:42.969" v="9" actId="207"/>
          <ac:cxnSpMkLst>
            <pc:docMk/>
            <pc:sldMk cId="2659343370" sldId="660"/>
            <ac:cxnSpMk id="47" creationId="{532B33BB-1B49-4882-B75E-374F4C0B74E7}"/>
          </ac:cxnSpMkLst>
        </pc:cxnChg>
        <pc:cxnChg chg="mod">
          <ac:chgData name="Swenson, Jody" userId="f700768a-5749-4e0f-98d7-2b523cc7d418" providerId="ADAL" clId="{229753D5-E23A-48F2-82E4-36C3D225C027}" dt="2021-09-15T19:09:42.969" v="9" actId="207"/>
          <ac:cxnSpMkLst>
            <pc:docMk/>
            <pc:sldMk cId="2659343370" sldId="660"/>
            <ac:cxnSpMk id="48" creationId="{F6868AF0-48C6-4EC8-B180-E304269C9413}"/>
          </ac:cxnSpMkLst>
        </pc:cxnChg>
        <pc:cxnChg chg="mod">
          <ac:chgData name="Swenson, Jody" userId="f700768a-5749-4e0f-98d7-2b523cc7d418" providerId="ADAL" clId="{229753D5-E23A-48F2-82E4-36C3D225C027}" dt="2021-09-15T19:09:42.969" v="9" actId="207"/>
          <ac:cxnSpMkLst>
            <pc:docMk/>
            <pc:sldMk cId="2659343370" sldId="660"/>
            <ac:cxnSpMk id="49" creationId="{B792C5C6-BF89-43A4-BED1-849BF95127B2}"/>
          </ac:cxnSpMkLst>
        </pc:cxnChg>
        <pc:cxnChg chg="mod">
          <ac:chgData name="Swenson, Jody" userId="f700768a-5749-4e0f-98d7-2b523cc7d418" providerId="ADAL" clId="{229753D5-E23A-48F2-82E4-36C3D225C027}" dt="2021-09-15T19:09:42.969" v="9" actId="207"/>
          <ac:cxnSpMkLst>
            <pc:docMk/>
            <pc:sldMk cId="2659343370" sldId="660"/>
            <ac:cxnSpMk id="50" creationId="{5847EDD2-0858-419E-A1A3-DF517EE2F0BD}"/>
          </ac:cxnSpMkLst>
        </pc:cxnChg>
        <pc:cxnChg chg="mod">
          <ac:chgData name="Swenson, Jody" userId="f700768a-5749-4e0f-98d7-2b523cc7d418" providerId="ADAL" clId="{229753D5-E23A-48F2-82E4-36C3D225C027}" dt="2021-09-15T19:09:42.969" v="9" actId="207"/>
          <ac:cxnSpMkLst>
            <pc:docMk/>
            <pc:sldMk cId="2659343370" sldId="660"/>
            <ac:cxnSpMk id="51" creationId="{70453372-ED15-444E-96F0-BB3BF9682979}"/>
          </ac:cxnSpMkLst>
        </pc:cxnChg>
        <pc:cxnChg chg="mod">
          <ac:chgData name="Swenson, Jody" userId="f700768a-5749-4e0f-98d7-2b523cc7d418" providerId="ADAL" clId="{229753D5-E23A-48F2-82E4-36C3D225C027}" dt="2021-09-15T19:09:42.969" v="9" actId="207"/>
          <ac:cxnSpMkLst>
            <pc:docMk/>
            <pc:sldMk cId="2659343370" sldId="660"/>
            <ac:cxnSpMk id="52" creationId="{66A9D94A-8337-421F-9C2A-F6AA80240A37}"/>
          </ac:cxnSpMkLst>
        </pc:cxnChg>
        <pc:cxnChg chg="mod">
          <ac:chgData name="Swenson, Jody" userId="f700768a-5749-4e0f-98d7-2b523cc7d418" providerId="ADAL" clId="{229753D5-E23A-48F2-82E4-36C3D225C027}" dt="2021-09-15T19:09:42.969" v="9" actId="207"/>
          <ac:cxnSpMkLst>
            <pc:docMk/>
            <pc:sldMk cId="2659343370" sldId="660"/>
            <ac:cxnSpMk id="53" creationId="{C5F7EE1E-E267-4B88-878B-95573A898923}"/>
          </ac:cxnSpMkLst>
        </pc:cxnChg>
        <pc:cxnChg chg="mod">
          <ac:chgData name="Swenson, Jody" userId="f700768a-5749-4e0f-98d7-2b523cc7d418" providerId="ADAL" clId="{229753D5-E23A-48F2-82E4-36C3D225C027}" dt="2021-09-15T19:09:42.969" v="9" actId="207"/>
          <ac:cxnSpMkLst>
            <pc:docMk/>
            <pc:sldMk cId="2659343370" sldId="660"/>
            <ac:cxnSpMk id="54" creationId="{0B6CD461-8DAF-461C-A754-00302DAB04C7}"/>
          </ac:cxnSpMkLst>
        </pc:cxnChg>
        <pc:cxnChg chg="mod">
          <ac:chgData name="Swenson, Jody" userId="f700768a-5749-4e0f-98d7-2b523cc7d418" providerId="ADAL" clId="{229753D5-E23A-48F2-82E4-36C3D225C027}" dt="2021-09-15T19:09:42.969" v="9" actId="207"/>
          <ac:cxnSpMkLst>
            <pc:docMk/>
            <pc:sldMk cId="2659343370" sldId="660"/>
            <ac:cxnSpMk id="55" creationId="{53CB8300-E756-49F1-B007-14FCACEFC672}"/>
          </ac:cxnSpMkLst>
        </pc:cxnChg>
        <pc:cxnChg chg="mod">
          <ac:chgData name="Swenson, Jody" userId="f700768a-5749-4e0f-98d7-2b523cc7d418" providerId="ADAL" clId="{229753D5-E23A-48F2-82E4-36C3D225C027}" dt="2021-09-15T19:09:42.969" v="9" actId="207"/>
          <ac:cxnSpMkLst>
            <pc:docMk/>
            <pc:sldMk cId="2659343370" sldId="660"/>
            <ac:cxnSpMk id="56" creationId="{4EC7AE07-C44A-4377-A774-29A8E767EE69}"/>
          </ac:cxnSpMkLst>
        </pc:cxnChg>
        <pc:cxnChg chg="mod">
          <ac:chgData name="Swenson, Jody" userId="f700768a-5749-4e0f-98d7-2b523cc7d418" providerId="ADAL" clId="{229753D5-E23A-48F2-82E4-36C3D225C027}" dt="2021-09-15T19:09:42.969" v="9" actId="207"/>
          <ac:cxnSpMkLst>
            <pc:docMk/>
            <pc:sldMk cId="2659343370" sldId="660"/>
            <ac:cxnSpMk id="57" creationId="{CBE3264F-501B-4D12-BB36-C633044E60F3}"/>
          </ac:cxnSpMkLst>
        </pc:cxnChg>
        <pc:cxnChg chg="mod">
          <ac:chgData name="Swenson, Jody" userId="f700768a-5749-4e0f-98d7-2b523cc7d418" providerId="ADAL" clId="{229753D5-E23A-48F2-82E4-36C3D225C027}" dt="2021-09-15T19:09:42.969" v="9" actId="207"/>
          <ac:cxnSpMkLst>
            <pc:docMk/>
            <pc:sldMk cId="2659343370" sldId="660"/>
            <ac:cxnSpMk id="58" creationId="{EB408F98-467D-493C-847D-CB3BACDA4801}"/>
          </ac:cxnSpMkLst>
        </pc:cxnChg>
        <pc:cxnChg chg="mod">
          <ac:chgData name="Swenson, Jody" userId="f700768a-5749-4e0f-98d7-2b523cc7d418" providerId="ADAL" clId="{229753D5-E23A-48F2-82E4-36C3D225C027}" dt="2021-09-15T19:09:42.969" v="9" actId="207"/>
          <ac:cxnSpMkLst>
            <pc:docMk/>
            <pc:sldMk cId="2659343370" sldId="660"/>
            <ac:cxnSpMk id="60" creationId="{4112AF80-7509-4A20-BED9-96AF679EEAE5}"/>
          </ac:cxnSpMkLst>
        </pc:cxnChg>
        <pc:cxnChg chg="del mod">
          <ac:chgData name="Swenson, Jody" userId="f700768a-5749-4e0f-98d7-2b523cc7d418" providerId="ADAL" clId="{229753D5-E23A-48F2-82E4-36C3D225C027}" dt="2021-09-15T19:08:26.975" v="0" actId="478"/>
          <ac:cxnSpMkLst>
            <pc:docMk/>
            <pc:sldMk cId="2659343370" sldId="660"/>
            <ac:cxnSpMk id="70" creationId="{00000000-0000-0000-0000-000000000000}"/>
          </ac:cxnSpMkLst>
        </pc:cxnChg>
        <pc:cxnChg chg="del">
          <ac:chgData name="Swenson, Jody" userId="f700768a-5749-4e0f-98d7-2b523cc7d418" providerId="ADAL" clId="{229753D5-E23A-48F2-82E4-36C3D225C027}" dt="2021-09-15T19:08:26.975" v="0" actId="478"/>
          <ac:cxnSpMkLst>
            <pc:docMk/>
            <pc:sldMk cId="2659343370" sldId="660"/>
            <ac:cxnSpMk id="71" creationId="{00000000-0000-0000-0000-000000000000}"/>
          </ac:cxnSpMkLst>
        </pc:cxnChg>
        <pc:cxnChg chg="del">
          <ac:chgData name="Swenson, Jody" userId="f700768a-5749-4e0f-98d7-2b523cc7d418" providerId="ADAL" clId="{229753D5-E23A-48F2-82E4-36C3D225C027}" dt="2021-09-15T19:08:26.975" v="0" actId="478"/>
          <ac:cxnSpMkLst>
            <pc:docMk/>
            <pc:sldMk cId="2659343370" sldId="660"/>
            <ac:cxnSpMk id="72" creationId="{00000000-0000-0000-0000-000000000000}"/>
          </ac:cxnSpMkLst>
        </pc:cxnChg>
        <pc:cxnChg chg="del mod">
          <ac:chgData name="Swenson, Jody" userId="f700768a-5749-4e0f-98d7-2b523cc7d418" providerId="ADAL" clId="{229753D5-E23A-48F2-82E4-36C3D225C027}" dt="2021-09-15T19:08:26.975" v="0" actId="478"/>
          <ac:cxnSpMkLst>
            <pc:docMk/>
            <pc:sldMk cId="2659343370" sldId="660"/>
            <ac:cxnSpMk id="73" creationId="{00000000-0000-0000-0000-000000000000}"/>
          </ac:cxnSpMkLst>
        </pc:cxnChg>
        <pc:cxnChg chg="del mod">
          <ac:chgData name="Swenson, Jody" userId="f700768a-5749-4e0f-98d7-2b523cc7d418" providerId="ADAL" clId="{229753D5-E23A-48F2-82E4-36C3D225C027}" dt="2021-09-15T19:08:26.975" v="0" actId="478"/>
          <ac:cxnSpMkLst>
            <pc:docMk/>
            <pc:sldMk cId="2659343370" sldId="660"/>
            <ac:cxnSpMk id="74" creationId="{00000000-0000-0000-0000-000000000000}"/>
          </ac:cxnSpMkLst>
        </pc:cxnChg>
        <pc:cxnChg chg="del">
          <ac:chgData name="Swenson, Jody" userId="f700768a-5749-4e0f-98d7-2b523cc7d418" providerId="ADAL" clId="{229753D5-E23A-48F2-82E4-36C3D225C027}" dt="2021-09-15T19:08:26.975" v="0" actId="478"/>
          <ac:cxnSpMkLst>
            <pc:docMk/>
            <pc:sldMk cId="2659343370" sldId="660"/>
            <ac:cxnSpMk id="75" creationId="{00000000-0000-0000-0000-000000000000}"/>
          </ac:cxnSpMkLst>
        </pc:cxnChg>
        <pc:cxnChg chg="del">
          <ac:chgData name="Swenson, Jody" userId="f700768a-5749-4e0f-98d7-2b523cc7d418" providerId="ADAL" clId="{229753D5-E23A-48F2-82E4-36C3D225C027}" dt="2021-09-15T19:08:26.975" v="0" actId="478"/>
          <ac:cxnSpMkLst>
            <pc:docMk/>
            <pc:sldMk cId="2659343370" sldId="660"/>
            <ac:cxnSpMk id="76" creationId="{00000000-0000-0000-0000-000000000000}"/>
          </ac:cxnSpMkLst>
        </pc:cxnChg>
        <pc:cxnChg chg="del">
          <ac:chgData name="Swenson, Jody" userId="f700768a-5749-4e0f-98d7-2b523cc7d418" providerId="ADAL" clId="{229753D5-E23A-48F2-82E4-36C3D225C027}" dt="2021-09-15T19:08:26.975" v="0" actId="478"/>
          <ac:cxnSpMkLst>
            <pc:docMk/>
            <pc:sldMk cId="2659343370" sldId="660"/>
            <ac:cxnSpMk id="77" creationId="{00000000-0000-0000-0000-000000000000}"/>
          </ac:cxnSpMkLst>
        </pc:cxnChg>
        <pc:cxnChg chg="del mod">
          <ac:chgData name="Swenson, Jody" userId="f700768a-5749-4e0f-98d7-2b523cc7d418" providerId="ADAL" clId="{229753D5-E23A-48F2-82E4-36C3D225C027}" dt="2021-09-15T19:08:26.975" v="0" actId="478"/>
          <ac:cxnSpMkLst>
            <pc:docMk/>
            <pc:sldMk cId="2659343370" sldId="660"/>
            <ac:cxnSpMk id="78" creationId="{00000000-0000-0000-0000-000000000000}"/>
          </ac:cxnSpMkLst>
        </pc:cxnChg>
        <pc:cxnChg chg="del">
          <ac:chgData name="Swenson, Jody" userId="f700768a-5749-4e0f-98d7-2b523cc7d418" providerId="ADAL" clId="{229753D5-E23A-48F2-82E4-36C3D225C027}" dt="2021-09-15T19:08:26.975" v="0" actId="478"/>
          <ac:cxnSpMkLst>
            <pc:docMk/>
            <pc:sldMk cId="2659343370" sldId="660"/>
            <ac:cxnSpMk id="79" creationId="{00000000-0000-0000-0000-000000000000}"/>
          </ac:cxnSpMkLst>
        </pc:cxnChg>
        <pc:cxnChg chg="del">
          <ac:chgData name="Swenson, Jody" userId="f700768a-5749-4e0f-98d7-2b523cc7d418" providerId="ADAL" clId="{229753D5-E23A-48F2-82E4-36C3D225C027}" dt="2021-09-15T19:08:26.975" v="0" actId="478"/>
          <ac:cxnSpMkLst>
            <pc:docMk/>
            <pc:sldMk cId="2659343370" sldId="660"/>
            <ac:cxnSpMk id="80" creationId="{00000000-0000-0000-0000-000000000000}"/>
          </ac:cxnSpMkLst>
        </pc:cxnChg>
        <pc:cxnChg chg="del">
          <ac:chgData name="Swenson, Jody" userId="f700768a-5749-4e0f-98d7-2b523cc7d418" providerId="ADAL" clId="{229753D5-E23A-48F2-82E4-36C3D225C027}" dt="2021-09-15T19:08:26.975" v="0" actId="478"/>
          <ac:cxnSpMkLst>
            <pc:docMk/>
            <pc:sldMk cId="2659343370" sldId="660"/>
            <ac:cxnSpMk id="81" creationId="{00000000-0000-0000-0000-000000000000}"/>
          </ac:cxnSpMkLst>
        </pc:cxnChg>
        <pc:cxnChg chg="del mod">
          <ac:chgData name="Swenson, Jody" userId="f700768a-5749-4e0f-98d7-2b523cc7d418" providerId="ADAL" clId="{229753D5-E23A-48F2-82E4-36C3D225C027}" dt="2021-09-15T19:08:26.975" v="0" actId="478"/>
          <ac:cxnSpMkLst>
            <pc:docMk/>
            <pc:sldMk cId="2659343370" sldId="660"/>
            <ac:cxnSpMk id="82" creationId="{00000000-0000-0000-0000-000000000000}"/>
          </ac:cxnSpMkLst>
        </pc:cxnChg>
        <pc:cxnChg chg="del mod">
          <ac:chgData name="Swenson, Jody" userId="f700768a-5749-4e0f-98d7-2b523cc7d418" providerId="ADAL" clId="{229753D5-E23A-48F2-82E4-36C3D225C027}" dt="2021-09-15T19:08:26.975" v="0" actId="478"/>
          <ac:cxnSpMkLst>
            <pc:docMk/>
            <pc:sldMk cId="2659343370" sldId="660"/>
            <ac:cxnSpMk id="84" creationId="{00000000-0000-0000-0000-000000000000}"/>
          </ac:cxnSpMkLst>
        </pc:cxnChg>
        <pc:cxnChg chg="mod">
          <ac:chgData name="Swenson, Jody" userId="f700768a-5749-4e0f-98d7-2b523cc7d418" providerId="ADAL" clId="{229753D5-E23A-48F2-82E4-36C3D225C027}" dt="2021-09-15T19:09:42.969" v="9" actId="207"/>
          <ac:cxnSpMkLst>
            <pc:docMk/>
            <pc:sldMk cId="2659343370" sldId="660"/>
            <ac:cxnSpMk id="86" creationId="{B1EA331D-D6A0-4E57-A189-A4DD28B43E72}"/>
          </ac:cxnSpMkLst>
        </pc:cxnChg>
      </pc:sldChg>
      <pc:sldChg chg="addSp delSp modSp mod">
        <pc:chgData name="Swenson, Jody" userId="f700768a-5749-4e0f-98d7-2b523cc7d418" providerId="ADAL" clId="{229753D5-E23A-48F2-82E4-36C3D225C027}" dt="2021-09-15T19:09:29.927" v="7" actId="207"/>
        <pc:sldMkLst>
          <pc:docMk/>
          <pc:sldMk cId="1468791651" sldId="661"/>
        </pc:sldMkLst>
        <pc:spChg chg="del">
          <ac:chgData name="Swenson, Jody" userId="f700768a-5749-4e0f-98d7-2b523cc7d418" providerId="ADAL" clId="{229753D5-E23A-48F2-82E4-36C3D225C027}" dt="2021-09-15T19:09:04.195" v="4" actId="478"/>
          <ac:spMkLst>
            <pc:docMk/>
            <pc:sldMk cId="1468791651" sldId="661"/>
            <ac:spMk id="30" creationId="{00000000-0000-0000-0000-000000000000}"/>
          </ac:spMkLst>
        </pc:spChg>
        <pc:spChg chg="del">
          <ac:chgData name="Swenson, Jody" userId="f700768a-5749-4e0f-98d7-2b523cc7d418" providerId="ADAL" clId="{229753D5-E23A-48F2-82E4-36C3D225C027}" dt="2021-09-15T19:09:04.195" v="4" actId="478"/>
          <ac:spMkLst>
            <pc:docMk/>
            <pc:sldMk cId="1468791651" sldId="661"/>
            <ac:spMk id="31" creationId="{00000000-0000-0000-0000-000000000000}"/>
          </ac:spMkLst>
        </pc:spChg>
        <pc:spChg chg="del">
          <ac:chgData name="Swenson, Jody" userId="f700768a-5749-4e0f-98d7-2b523cc7d418" providerId="ADAL" clId="{229753D5-E23A-48F2-82E4-36C3D225C027}" dt="2021-09-15T19:09:04.195" v="4" actId="478"/>
          <ac:spMkLst>
            <pc:docMk/>
            <pc:sldMk cId="1468791651" sldId="661"/>
            <ac:spMk id="32" creationId="{00000000-0000-0000-0000-000000000000}"/>
          </ac:spMkLst>
        </pc:spChg>
        <pc:spChg chg="mod">
          <ac:chgData name="Swenson, Jody" userId="f700768a-5749-4e0f-98d7-2b523cc7d418" providerId="ADAL" clId="{229753D5-E23A-48F2-82E4-36C3D225C027}" dt="2021-09-15T19:09:05.446" v="5"/>
          <ac:spMkLst>
            <pc:docMk/>
            <pc:sldMk cId="1468791651" sldId="661"/>
            <ac:spMk id="35" creationId="{5AB5089C-681B-44C9-895F-8BF3B47D64C7}"/>
          </ac:spMkLst>
        </pc:spChg>
        <pc:spChg chg="mod">
          <ac:chgData name="Swenson, Jody" userId="f700768a-5749-4e0f-98d7-2b523cc7d418" providerId="ADAL" clId="{229753D5-E23A-48F2-82E4-36C3D225C027}" dt="2021-09-15T19:09:05.446" v="5"/>
          <ac:spMkLst>
            <pc:docMk/>
            <pc:sldMk cId="1468791651" sldId="661"/>
            <ac:spMk id="36" creationId="{D7BCF944-B4DF-43AE-8B99-5FD57F1755D7}"/>
          </ac:spMkLst>
        </pc:spChg>
        <pc:spChg chg="mod">
          <ac:chgData name="Swenson, Jody" userId="f700768a-5749-4e0f-98d7-2b523cc7d418" providerId="ADAL" clId="{229753D5-E23A-48F2-82E4-36C3D225C027}" dt="2021-09-15T19:09:29.927" v="7" actId="207"/>
          <ac:spMkLst>
            <pc:docMk/>
            <pc:sldMk cId="1468791651" sldId="661"/>
            <ac:spMk id="37" creationId="{A2D20D71-D41A-40CD-9C4A-9F435D77046D}"/>
          </ac:spMkLst>
        </pc:spChg>
        <pc:spChg chg="mod">
          <ac:chgData name="Swenson, Jody" userId="f700768a-5749-4e0f-98d7-2b523cc7d418" providerId="ADAL" clId="{229753D5-E23A-48F2-82E4-36C3D225C027}" dt="2021-09-15T19:09:05.446" v="5"/>
          <ac:spMkLst>
            <pc:docMk/>
            <pc:sldMk cId="1468791651" sldId="661"/>
            <ac:spMk id="38" creationId="{73F29282-FEC9-4337-A5C4-E572A25F4080}"/>
          </ac:spMkLst>
        </pc:spChg>
        <pc:spChg chg="mod">
          <ac:chgData name="Swenson, Jody" userId="f700768a-5749-4e0f-98d7-2b523cc7d418" providerId="ADAL" clId="{229753D5-E23A-48F2-82E4-36C3D225C027}" dt="2021-09-15T19:09:05.446" v="5"/>
          <ac:spMkLst>
            <pc:docMk/>
            <pc:sldMk cId="1468791651" sldId="661"/>
            <ac:spMk id="39" creationId="{EAD82A05-9E6D-4194-AC36-CA9BDEE1ED21}"/>
          </ac:spMkLst>
        </pc:spChg>
        <pc:spChg chg="mod">
          <ac:chgData name="Swenson, Jody" userId="f700768a-5749-4e0f-98d7-2b523cc7d418" providerId="ADAL" clId="{229753D5-E23A-48F2-82E4-36C3D225C027}" dt="2021-09-15T19:09:05.446" v="5"/>
          <ac:spMkLst>
            <pc:docMk/>
            <pc:sldMk cId="1468791651" sldId="661"/>
            <ac:spMk id="40" creationId="{36946A81-4591-472D-A0B3-F3EC27772BEC}"/>
          </ac:spMkLst>
        </pc:spChg>
        <pc:spChg chg="mod">
          <ac:chgData name="Swenson, Jody" userId="f700768a-5749-4e0f-98d7-2b523cc7d418" providerId="ADAL" clId="{229753D5-E23A-48F2-82E4-36C3D225C027}" dt="2021-09-15T19:09:05.446" v="5"/>
          <ac:spMkLst>
            <pc:docMk/>
            <pc:sldMk cId="1468791651" sldId="661"/>
            <ac:spMk id="41" creationId="{12D0FFFE-0941-49B3-A269-1585FD5BEF7C}"/>
          </ac:spMkLst>
        </pc:spChg>
        <pc:spChg chg="mod">
          <ac:chgData name="Swenson, Jody" userId="f700768a-5749-4e0f-98d7-2b523cc7d418" providerId="ADAL" clId="{229753D5-E23A-48F2-82E4-36C3D225C027}" dt="2021-09-15T19:09:05.446" v="5"/>
          <ac:spMkLst>
            <pc:docMk/>
            <pc:sldMk cId="1468791651" sldId="661"/>
            <ac:spMk id="42" creationId="{ADF1AA45-3FFA-49F7-AB41-1FDFC8FBAB41}"/>
          </ac:spMkLst>
        </pc:spChg>
        <pc:spChg chg="mod">
          <ac:chgData name="Swenson, Jody" userId="f700768a-5749-4e0f-98d7-2b523cc7d418" providerId="ADAL" clId="{229753D5-E23A-48F2-82E4-36C3D225C027}" dt="2021-09-15T19:09:05.446" v="5"/>
          <ac:spMkLst>
            <pc:docMk/>
            <pc:sldMk cId="1468791651" sldId="661"/>
            <ac:spMk id="43" creationId="{B082337D-C294-4E47-A1A9-EB74F25FC45D}"/>
          </ac:spMkLst>
        </pc:spChg>
        <pc:spChg chg="mod">
          <ac:chgData name="Swenson, Jody" userId="f700768a-5749-4e0f-98d7-2b523cc7d418" providerId="ADAL" clId="{229753D5-E23A-48F2-82E4-36C3D225C027}" dt="2021-09-15T19:09:05.446" v="5"/>
          <ac:spMkLst>
            <pc:docMk/>
            <pc:sldMk cId="1468791651" sldId="661"/>
            <ac:spMk id="44" creationId="{CB1ABFE5-022F-4E8F-A87D-EACA04D06431}"/>
          </ac:spMkLst>
        </pc:spChg>
        <pc:spChg chg="del">
          <ac:chgData name="Swenson, Jody" userId="f700768a-5749-4e0f-98d7-2b523cc7d418" providerId="ADAL" clId="{229753D5-E23A-48F2-82E4-36C3D225C027}" dt="2021-09-15T19:09:04.195" v="4" actId="478"/>
          <ac:spMkLst>
            <pc:docMk/>
            <pc:sldMk cId="1468791651" sldId="661"/>
            <ac:spMk id="45" creationId="{00000000-0000-0000-0000-000000000000}"/>
          </ac:spMkLst>
        </pc:spChg>
        <pc:spChg chg="mod">
          <ac:chgData name="Swenson, Jody" userId="f700768a-5749-4e0f-98d7-2b523cc7d418" providerId="ADAL" clId="{229753D5-E23A-48F2-82E4-36C3D225C027}" dt="2021-09-15T19:09:05.446" v="5"/>
          <ac:spMkLst>
            <pc:docMk/>
            <pc:sldMk cId="1468791651" sldId="661"/>
            <ac:spMk id="46" creationId="{1D0D6BA6-D783-4A7E-A2A7-5B566A6A673A}"/>
          </ac:spMkLst>
        </pc:spChg>
        <pc:spChg chg="mod">
          <ac:chgData name="Swenson, Jody" userId="f700768a-5749-4e0f-98d7-2b523cc7d418" providerId="ADAL" clId="{229753D5-E23A-48F2-82E4-36C3D225C027}" dt="2021-09-15T19:09:05.446" v="5"/>
          <ac:spMkLst>
            <pc:docMk/>
            <pc:sldMk cId="1468791651" sldId="661"/>
            <ac:spMk id="59" creationId="{B1AADFED-1252-48FC-BD96-A88F03578C92}"/>
          </ac:spMkLst>
        </pc:spChg>
        <pc:spChg chg="del">
          <ac:chgData name="Swenson, Jody" userId="f700768a-5749-4e0f-98d7-2b523cc7d418" providerId="ADAL" clId="{229753D5-E23A-48F2-82E4-36C3D225C027}" dt="2021-09-15T19:09:04.195" v="4" actId="478"/>
          <ac:spMkLst>
            <pc:docMk/>
            <pc:sldMk cId="1468791651" sldId="661"/>
            <ac:spMk id="62" creationId="{00000000-0000-0000-0000-000000000000}"/>
          </ac:spMkLst>
        </pc:spChg>
        <pc:spChg chg="del">
          <ac:chgData name="Swenson, Jody" userId="f700768a-5749-4e0f-98d7-2b523cc7d418" providerId="ADAL" clId="{229753D5-E23A-48F2-82E4-36C3D225C027}" dt="2021-09-15T19:09:04.195" v="4" actId="478"/>
          <ac:spMkLst>
            <pc:docMk/>
            <pc:sldMk cId="1468791651" sldId="661"/>
            <ac:spMk id="63" creationId="{00000000-0000-0000-0000-000000000000}"/>
          </ac:spMkLst>
        </pc:spChg>
        <pc:spChg chg="del">
          <ac:chgData name="Swenson, Jody" userId="f700768a-5749-4e0f-98d7-2b523cc7d418" providerId="ADAL" clId="{229753D5-E23A-48F2-82E4-36C3D225C027}" dt="2021-09-15T19:09:04.195" v="4" actId="478"/>
          <ac:spMkLst>
            <pc:docMk/>
            <pc:sldMk cId="1468791651" sldId="661"/>
            <ac:spMk id="64" creationId="{00000000-0000-0000-0000-000000000000}"/>
          </ac:spMkLst>
        </pc:spChg>
        <pc:spChg chg="del">
          <ac:chgData name="Swenson, Jody" userId="f700768a-5749-4e0f-98d7-2b523cc7d418" providerId="ADAL" clId="{229753D5-E23A-48F2-82E4-36C3D225C027}" dt="2021-09-15T19:09:04.195" v="4" actId="478"/>
          <ac:spMkLst>
            <pc:docMk/>
            <pc:sldMk cId="1468791651" sldId="661"/>
            <ac:spMk id="65" creationId="{00000000-0000-0000-0000-000000000000}"/>
          </ac:spMkLst>
        </pc:spChg>
        <pc:spChg chg="del">
          <ac:chgData name="Swenson, Jody" userId="f700768a-5749-4e0f-98d7-2b523cc7d418" providerId="ADAL" clId="{229753D5-E23A-48F2-82E4-36C3D225C027}" dt="2021-09-15T19:09:04.195" v="4" actId="478"/>
          <ac:spMkLst>
            <pc:docMk/>
            <pc:sldMk cId="1468791651" sldId="661"/>
            <ac:spMk id="66" creationId="{00000000-0000-0000-0000-000000000000}"/>
          </ac:spMkLst>
        </pc:spChg>
        <pc:spChg chg="del">
          <ac:chgData name="Swenson, Jody" userId="f700768a-5749-4e0f-98d7-2b523cc7d418" providerId="ADAL" clId="{229753D5-E23A-48F2-82E4-36C3D225C027}" dt="2021-09-15T19:09:04.195" v="4" actId="478"/>
          <ac:spMkLst>
            <pc:docMk/>
            <pc:sldMk cId="1468791651" sldId="661"/>
            <ac:spMk id="67" creationId="{00000000-0000-0000-0000-000000000000}"/>
          </ac:spMkLst>
        </pc:spChg>
        <pc:spChg chg="del">
          <ac:chgData name="Swenson, Jody" userId="f700768a-5749-4e0f-98d7-2b523cc7d418" providerId="ADAL" clId="{229753D5-E23A-48F2-82E4-36C3D225C027}" dt="2021-09-15T19:09:04.195" v="4" actId="478"/>
          <ac:spMkLst>
            <pc:docMk/>
            <pc:sldMk cId="1468791651" sldId="661"/>
            <ac:spMk id="68" creationId="{00000000-0000-0000-0000-000000000000}"/>
          </ac:spMkLst>
        </pc:spChg>
        <pc:spChg chg="del">
          <ac:chgData name="Swenson, Jody" userId="f700768a-5749-4e0f-98d7-2b523cc7d418" providerId="ADAL" clId="{229753D5-E23A-48F2-82E4-36C3D225C027}" dt="2021-09-15T19:09:04.195" v="4" actId="478"/>
          <ac:spMkLst>
            <pc:docMk/>
            <pc:sldMk cId="1468791651" sldId="661"/>
            <ac:spMk id="69" creationId="{00000000-0000-0000-0000-000000000000}"/>
          </ac:spMkLst>
        </pc:spChg>
        <pc:spChg chg="del">
          <ac:chgData name="Swenson, Jody" userId="f700768a-5749-4e0f-98d7-2b523cc7d418" providerId="ADAL" clId="{229753D5-E23A-48F2-82E4-36C3D225C027}" dt="2021-09-15T19:09:04.195" v="4" actId="478"/>
          <ac:spMkLst>
            <pc:docMk/>
            <pc:sldMk cId="1468791651" sldId="661"/>
            <ac:spMk id="83" creationId="{00000000-0000-0000-0000-000000000000}"/>
          </ac:spMkLst>
        </pc:spChg>
        <pc:spChg chg="mod">
          <ac:chgData name="Swenson, Jody" userId="f700768a-5749-4e0f-98d7-2b523cc7d418" providerId="ADAL" clId="{229753D5-E23A-48F2-82E4-36C3D225C027}" dt="2021-09-15T19:09:21.685" v="6" actId="207"/>
          <ac:spMkLst>
            <pc:docMk/>
            <pc:sldMk cId="1468791651" sldId="661"/>
            <ac:spMk id="85" creationId="{DCAC6FE3-595F-4B75-A467-32F719B8396E}"/>
          </ac:spMkLst>
        </pc:spChg>
        <pc:grpChg chg="add mod">
          <ac:chgData name="Swenson, Jody" userId="f700768a-5749-4e0f-98d7-2b523cc7d418" providerId="ADAL" clId="{229753D5-E23A-48F2-82E4-36C3D225C027}" dt="2021-09-15T19:09:05.446" v="5"/>
          <ac:grpSpMkLst>
            <pc:docMk/>
            <pc:sldMk cId="1468791651" sldId="661"/>
            <ac:grpSpMk id="33" creationId="{162191D0-90FF-48F2-B169-560E10AA40B4}"/>
          </ac:grpSpMkLst>
        </pc:grpChg>
        <pc:cxnChg chg="mod">
          <ac:chgData name="Swenson, Jody" userId="f700768a-5749-4e0f-98d7-2b523cc7d418" providerId="ADAL" clId="{229753D5-E23A-48F2-82E4-36C3D225C027}" dt="2021-09-15T19:09:05.446" v="5"/>
          <ac:cxnSpMkLst>
            <pc:docMk/>
            <pc:sldMk cId="1468791651" sldId="661"/>
            <ac:cxnSpMk id="34" creationId="{6D044AF3-5362-402B-837C-8F8316CCAF51}"/>
          </ac:cxnSpMkLst>
        </pc:cxnChg>
        <pc:cxnChg chg="mod">
          <ac:chgData name="Swenson, Jody" userId="f700768a-5749-4e0f-98d7-2b523cc7d418" providerId="ADAL" clId="{229753D5-E23A-48F2-82E4-36C3D225C027}" dt="2021-09-15T19:09:05.446" v="5"/>
          <ac:cxnSpMkLst>
            <pc:docMk/>
            <pc:sldMk cId="1468791651" sldId="661"/>
            <ac:cxnSpMk id="47" creationId="{4BFF88CA-CCFD-429C-8DAE-528D78463F40}"/>
          </ac:cxnSpMkLst>
        </pc:cxnChg>
        <pc:cxnChg chg="mod">
          <ac:chgData name="Swenson, Jody" userId="f700768a-5749-4e0f-98d7-2b523cc7d418" providerId="ADAL" clId="{229753D5-E23A-48F2-82E4-36C3D225C027}" dt="2021-09-15T19:09:05.446" v="5"/>
          <ac:cxnSpMkLst>
            <pc:docMk/>
            <pc:sldMk cId="1468791651" sldId="661"/>
            <ac:cxnSpMk id="48" creationId="{336C6F7F-7B11-481B-900E-CD46FCA223AE}"/>
          </ac:cxnSpMkLst>
        </pc:cxnChg>
        <pc:cxnChg chg="mod">
          <ac:chgData name="Swenson, Jody" userId="f700768a-5749-4e0f-98d7-2b523cc7d418" providerId="ADAL" clId="{229753D5-E23A-48F2-82E4-36C3D225C027}" dt="2021-09-15T19:09:05.446" v="5"/>
          <ac:cxnSpMkLst>
            <pc:docMk/>
            <pc:sldMk cId="1468791651" sldId="661"/>
            <ac:cxnSpMk id="49" creationId="{B8AED3EB-A2BC-43FF-82B2-86E2AD98ECFD}"/>
          </ac:cxnSpMkLst>
        </pc:cxnChg>
        <pc:cxnChg chg="mod">
          <ac:chgData name="Swenson, Jody" userId="f700768a-5749-4e0f-98d7-2b523cc7d418" providerId="ADAL" clId="{229753D5-E23A-48F2-82E4-36C3D225C027}" dt="2021-09-15T19:09:05.446" v="5"/>
          <ac:cxnSpMkLst>
            <pc:docMk/>
            <pc:sldMk cId="1468791651" sldId="661"/>
            <ac:cxnSpMk id="50" creationId="{51DF6B14-7B19-487D-BEAB-843CC5431D5A}"/>
          </ac:cxnSpMkLst>
        </pc:cxnChg>
        <pc:cxnChg chg="mod">
          <ac:chgData name="Swenson, Jody" userId="f700768a-5749-4e0f-98d7-2b523cc7d418" providerId="ADAL" clId="{229753D5-E23A-48F2-82E4-36C3D225C027}" dt="2021-09-15T19:09:05.446" v="5"/>
          <ac:cxnSpMkLst>
            <pc:docMk/>
            <pc:sldMk cId="1468791651" sldId="661"/>
            <ac:cxnSpMk id="51" creationId="{1C458AF1-35E7-4BF5-8A3A-17BE52FF4D06}"/>
          </ac:cxnSpMkLst>
        </pc:cxnChg>
        <pc:cxnChg chg="mod">
          <ac:chgData name="Swenson, Jody" userId="f700768a-5749-4e0f-98d7-2b523cc7d418" providerId="ADAL" clId="{229753D5-E23A-48F2-82E4-36C3D225C027}" dt="2021-09-15T19:09:05.446" v="5"/>
          <ac:cxnSpMkLst>
            <pc:docMk/>
            <pc:sldMk cId="1468791651" sldId="661"/>
            <ac:cxnSpMk id="52" creationId="{D2DAEA83-383C-4935-9EA8-D5D315C2260F}"/>
          </ac:cxnSpMkLst>
        </pc:cxnChg>
        <pc:cxnChg chg="mod">
          <ac:chgData name="Swenson, Jody" userId="f700768a-5749-4e0f-98d7-2b523cc7d418" providerId="ADAL" clId="{229753D5-E23A-48F2-82E4-36C3D225C027}" dt="2021-09-15T19:09:05.446" v="5"/>
          <ac:cxnSpMkLst>
            <pc:docMk/>
            <pc:sldMk cId="1468791651" sldId="661"/>
            <ac:cxnSpMk id="53" creationId="{3F540120-7FE4-404B-BAE4-3CA2B01EB25F}"/>
          </ac:cxnSpMkLst>
        </pc:cxnChg>
        <pc:cxnChg chg="mod">
          <ac:chgData name="Swenson, Jody" userId="f700768a-5749-4e0f-98d7-2b523cc7d418" providerId="ADAL" clId="{229753D5-E23A-48F2-82E4-36C3D225C027}" dt="2021-09-15T19:09:05.446" v="5"/>
          <ac:cxnSpMkLst>
            <pc:docMk/>
            <pc:sldMk cId="1468791651" sldId="661"/>
            <ac:cxnSpMk id="54" creationId="{7A17AE4E-C7F5-47C3-8405-D37BF0D6FE4F}"/>
          </ac:cxnSpMkLst>
        </pc:cxnChg>
        <pc:cxnChg chg="mod">
          <ac:chgData name="Swenson, Jody" userId="f700768a-5749-4e0f-98d7-2b523cc7d418" providerId="ADAL" clId="{229753D5-E23A-48F2-82E4-36C3D225C027}" dt="2021-09-15T19:09:05.446" v="5"/>
          <ac:cxnSpMkLst>
            <pc:docMk/>
            <pc:sldMk cId="1468791651" sldId="661"/>
            <ac:cxnSpMk id="55" creationId="{0ACC395A-E486-49FB-AE61-098BCA0866D6}"/>
          </ac:cxnSpMkLst>
        </pc:cxnChg>
        <pc:cxnChg chg="mod">
          <ac:chgData name="Swenson, Jody" userId="f700768a-5749-4e0f-98d7-2b523cc7d418" providerId="ADAL" clId="{229753D5-E23A-48F2-82E4-36C3D225C027}" dt="2021-09-15T19:09:05.446" v="5"/>
          <ac:cxnSpMkLst>
            <pc:docMk/>
            <pc:sldMk cId="1468791651" sldId="661"/>
            <ac:cxnSpMk id="56" creationId="{E08E3842-9945-4B46-8B52-22F654DDD72C}"/>
          </ac:cxnSpMkLst>
        </pc:cxnChg>
        <pc:cxnChg chg="mod">
          <ac:chgData name="Swenson, Jody" userId="f700768a-5749-4e0f-98d7-2b523cc7d418" providerId="ADAL" clId="{229753D5-E23A-48F2-82E4-36C3D225C027}" dt="2021-09-15T19:09:05.446" v="5"/>
          <ac:cxnSpMkLst>
            <pc:docMk/>
            <pc:sldMk cId="1468791651" sldId="661"/>
            <ac:cxnSpMk id="57" creationId="{6A533E5F-4A4D-4DD5-9E3E-192C19646C1E}"/>
          </ac:cxnSpMkLst>
        </pc:cxnChg>
        <pc:cxnChg chg="mod">
          <ac:chgData name="Swenson, Jody" userId="f700768a-5749-4e0f-98d7-2b523cc7d418" providerId="ADAL" clId="{229753D5-E23A-48F2-82E4-36C3D225C027}" dt="2021-09-15T19:09:05.446" v="5"/>
          <ac:cxnSpMkLst>
            <pc:docMk/>
            <pc:sldMk cId="1468791651" sldId="661"/>
            <ac:cxnSpMk id="58" creationId="{AFEC76AC-E61D-4945-BB98-5C84490DF15E}"/>
          </ac:cxnSpMkLst>
        </pc:cxnChg>
        <pc:cxnChg chg="mod">
          <ac:chgData name="Swenson, Jody" userId="f700768a-5749-4e0f-98d7-2b523cc7d418" providerId="ADAL" clId="{229753D5-E23A-48F2-82E4-36C3D225C027}" dt="2021-09-15T19:09:05.446" v="5"/>
          <ac:cxnSpMkLst>
            <pc:docMk/>
            <pc:sldMk cId="1468791651" sldId="661"/>
            <ac:cxnSpMk id="60" creationId="{8D88F772-8163-43BC-9BBA-2340A0884EBC}"/>
          </ac:cxnSpMkLst>
        </pc:cxnChg>
        <pc:cxnChg chg="del mod">
          <ac:chgData name="Swenson, Jody" userId="f700768a-5749-4e0f-98d7-2b523cc7d418" providerId="ADAL" clId="{229753D5-E23A-48F2-82E4-36C3D225C027}" dt="2021-09-15T19:09:04.195" v="4" actId="478"/>
          <ac:cxnSpMkLst>
            <pc:docMk/>
            <pc:sldMk cId="1468791651" sldId="661"/>
            <ac:cxnSpMk id="70" creationId="{00000000-0000-0000-0000-000000000000}"/>
          </ac:cxnSpMkLst>
        </pc:cxnChg>
        <pc:cxnChg chg="del">
          <ac:chgData name="Swenson, Jody" userId="f700768a-5749-4e0f-98d7-2b523cc7d418" providerId="ADAL" clId="{229753D5-E23A-48F2-82E4-36C3D225C027}" dt="2021-09-15T19:09:04.195" v="4" actId="478"/>
          <ac:cxnSpMkLst>
            <pc:docMk/>
            <pc:sldMk cId="1468791651" sldId="661"/>
            <ac:cxnSpMk id="71" creationId="{00000000-0000-0000-0000-000000000000}"/>
          </ac:cxnSpMkLst>
        </pc:cxnChg>
        <pc:cxnChg chg="del">
          <ac:chgData name="Swenson, Jody" userId="f700768a-5749-4e0f-98d7-2b523cc7d418" providerId="ADAL" clId="{229753D5-E23A-48F2-82E4-36C3D225C027}" dt="2021-09-15T19:09:04.195" v="4" actId="478"/>
          <ac:cxnSpMkLst>
            <pc:docMk/>
            <pc:sldMk cId="1468791651" sldId="661"/>
            <ac:cxnSpMk id="72" creationId="{00000000-0000-0000-0000-000000000000}"/>
          </ac:cxnSpMkLst>
        </pc:cxnChg>
        <pc:cxnChg chg="del mod">
          <ac:chgData name="Swenson, Jody" userId="f700768a-5749-4e0f-98d7-2b523cc7d418" providerId="ADAL" clId="{229753D5-E23A-48F2-82E4-36C3D225C027}" dt="2021-09-15T19:09:04.195" v="4" actId="478"/>
          <ac:cxnSpMkLst>
            <pc:docMk/>
            <pc:sldMk cId="1468791651" sldId="661"/>
            <ac:cxnSpMk id="73" creationId="{00000000-0000-0000-0000-000000000000}"/>
          </ac:cxnSpMkLst>
        </pc:cxnChg>
        <pc:cxnChg chg="del mod">
          <ac:chgData name="Swenson, Jody" userId="f700768a-5749-4e0f-98d7-2b523cc7d418" providerId="ADAL" clId="{229753D5-E23A-48F2-82E4-36C3D225C027}" dt="2021-09-15T19:09:04.195" v="4" actId="478"/>
          <ac:cxnSpMkLst>
            <pc:docMk/>
            <pc:sldMk cId="1468791651" sldId="661"/>
            <ac:cxnSpMk id="74" creationId="{00000000-0000-0000-0000-000000000000}"/>
          </ac:cxnSpMkLst>
        </pc:cxnChg>
        <pc:cxnChg chg="del">
          <ac:chgData name="Swenson, Jody" userId="f700768a-5749-4e0f-98d7-2b523cc7d418" providerId="ADAL" clId="{229753D5-E23A-48F2-82E4-36C3D225C027}" dt="2021-09-15T19:09:04.195" v="4" actId="478"/>
          <ac:cxnSpMkLst>
            <pc:docMk/>
            <pc:sldMk cId="1468791651" sldId="661"/>
            <ac:cxnSpMk id="75" creationId="{00000000-0000-0000-0000-000000000000}"/>
          </ac:cxnSpMkLst>
        </pc:cxnChg>
        <pc:cxnChg chg="del">
          <ac:chgData name="Swenson, Jody" userId="f700768a-5749-4e0f-98d7-2b523cc7d418" providerId="ADAL" clId="{229753D5-E23A-48F2-82E4-36C3D225C027}" dt="2021-09-15T19:09:04.195" v="4" actId="478"/>
          <ac:cxnSpMkLst>
            <pc:docMk/>
            <pc:sldMk cId="1468791651" sldId="661"/>
            <ac:cxnSpMk id="76" creationId="{00000000-0000-0000-0000-000000000000}"/>
          </ac:cxnSpMkLst>
        </pc:cxnChg>
        <pc:cxnChg chg="del">
          <ac:chgData name="Swenson, Jody" userId="f700768a-5749-4e0f-98d7-2b523cc7d418" providerId="ADAL" clId="{229753D5-E23A-48F2-82E4-36C3D225C027}" dt="2021-09-15T19:09:04.195" v="4" actId="478"/>
          <ac:cxnSpMkLst>
            <pc:docMk/>
            <pc:sldMk cId="1468791651" sldId="661"/>
            <ac:cxnSpMk id="77" creationId="{00000000-0000-0000-0000-000000000000}"/>
          </ac:cxnSpMkLst>
        </pc:cxnChg>
        <pc:cxnChg chg="del mod">
          <ac:chgData name="Swenson, Jody" userId="f700768a-5749-4e0f-98d7-2b523cc7d418" providerId="ADAL" clId="{229753D5-E23A-48F2-82E4-36C3D225C027}" dt="2021-09-15T19:09:04.195" v="4" actId="478"/>
          <ac:cxnSpMkLst>
            <pc:docMk/>
            <pc:sldMk cId="1468791651" sldId="661"/>
            <ac:cxnSpMk id="78" creationId="{00000000-0000-0000-0000-000000000000}"/>
          </ac:cxnSpMkLst>
        </pc:cxnChg>
        <pc:cxnChg chg="del">
          <ac:chgData name="Swenson, Jody" userId="f700768a-5749-4e0f-98d7-2b523cc7d418" providerId="ADAL" clId="{229753D5-E23A-48F2-82E4-36C3D225C027}" dt="2021-09-15T19:09:04.195" v="4" actId="478"/>
          <ac:cxnSpMkLst>
            <pc:docMk/>
            <pc:sldMk cId="1468791651" sldId="661"/>
            <ac:cxnSpMk id="79" creationId="{00000000-0000-0000-0000-000000000000}"/>
          </ac:cxnSpMkLst>
        </pc:cxnChg>
        <pc:cxnChg chg="del">
          <ac:chgData name="Swenson, Jody" userId="f700768a-5749-4e0f-98d7-2b523cc7d418" providerId="ADAL" clId="{229753D5-E23A-48F2-82E4-36C3D225C027}" dt="2021-09-15T19:09:04.195" v="4" actId="478"/>
          <ac:cxnSpMkLst>
            <pc:docMk/>
            <pc:sldMk cId="1468791651" sldId="661"/>
            <ac:cxnSpMk id="80" creationId="{00000000-0000-0000-0000-000000000000}"/>
          </ac:cxnSpMkLst>
        </pc:cxnChg>
        <pc:cxnChg chg="del">
          <ac:chgData name="Swenson, Jody" userId="f700768a-5749-4e0f-98d7-2b523cc7d418" providerId="ADAL" clId="{229753D5-E23A-48F2-82E4-36C3D225C027}" dt="2021-09-15T19:09:04.195" v="4" actId="478"/>
          <ac:cxnSpMkLst>
            <pc:docMk/>
            <pc:sldMk cId="1468791651" sldId="661"/>
            <ac:cxnSpMk id="81" creationId="{00000000-0000-0000-0000-000000000000}"/>
          </ac:cxnSpMkLst>
        </pc:cxnChg>
        <pc:cxnChg chg="del mod">
          <ac:chgData name="Swenson, Jody" userId="f700768a-5749-4e0f-98d7-2b523cc7d418" providerId="ADAL" clId="{229753D5-E23A-48F2-82E4-36C3D225C027}" dt="2021-09-15T19:09:04.195" v="4" actId="478"/>
          <ac:cxnSpMkLst>
            <pc:docMk/>
            <pc:sldMk cId="1468791651" sldId="661"/>
            <ac:cxnSpMk id="82" creationId="{00000000-0000-0000-0000-000000000000}"/>
          </ac:cxnSpMkLst>
        </pc:cxnChg>
        <pc:cxnChg chg="del mod">
          <ac:chgData name="Swenson, Jody" userId="f700768a-5749-4e0f-98d7-2b523cc7d418" providerId="ADAL" clId="{229753D5-E23A-48F2-82E4-36C3D225C027}" dt="2021-09-15T19:09:04.195" v="4" actId="478"/>
          <ac:cxnSpMkLst>
            <pc:docMk/>
            <pc:sldMk cId="1468791651" sldId="661"/>
            <ac:cxnSpMk id="84" creationId="{00000000-0000-0000-0000-000000000000}"/>
          </ac:cxnSpMkLst>
        </pc:cxnChg>
        <pc:cxnChg chg="mod">
          <ac:chgData name="Swenson, Jody" userId="f700768a-5749-4e0f-98d7-2b523cc7d418" providerId="ADAL" clId="{229753D5-E23A-48F2-82E4-36C3D225C027}" dt="2021-09-15T19:09:05.446" v="5"/>
          <ac:cxnSpMkLst>
            <pc:docMk/>
            <pc:sldMk cId="1468791651" sldId="661"/>
            <ac:cxnSpMk id="86" creationId="{772D32A9-5228-45FA-9FED-3ED6A48169CB}"/>
          </ac:cxnSpMkLst>
        </pc:cxnChg>
      </pc:sldChg>
    </pc:docChg>
  </pc:docChgLst>
  <pc:docChgLst>
    <pc:chgData name="Swenson, Jody" userId="f700768a-5749-4e0f-98d7-2b523cc7d418" providerId="ADAL" clId="{FB224A7A-B5AB-43A5-904F-164568B9E615}"/>
    <pc:docChg chg="modSld">
      <pc:chgData name="Swenson, Jody" userId="f700768a-5749-4e0f-98d7-2b523cc7d418" providerId="ADAL" clId="{FB224A7A-B5AB-43A5-904F-164568B9E615}" dt="2021-03-26T15:48:13.427" v="29" actId="20577"/>
      <pc:docMkLst>
        <pc:docMk/>
      </pc:docMkLst>
      <pc:sldChg chg="modSp">
        <pc:chgData name="Swenson, Jody" userId="f700768a-5749-4e0f-98d7-2b523cc7d418" providerId="ADAL" clId="{FB224A7A-B5AB-43A5-904F-164568B9E615}" dt="2021-03-26T15:48:13.427" v="29" actId="20577"/>
        <pc:sldMkLst>
          <pc:docMk/>
          <pc:sldMk cId="1740227622" sldId="504"/>
        </pc:sldMkLst>
        <pc:spChg chg="mod">
          <ac:chgData name="Swenson, Jody" userId="f700768a-5749-4e0f-98d7-2b523cc7d418" providerId="ADAL" clId="{FB224A7A-B5AB-43A5-904F-164568B9E615}" dt="2021-03-26T15:48:13.427" v="29" actId="20577"/>
          <ac:spMkLst>
            <pc:docMk/>
            <pc:sldMk cId="1740227622" sldId="504"/>
            <ac:spMk id="5" creationId="{00000000-0000-0000-0000-000000000000}"/>
          </ac:spMkLst>
        </pc:spChg>
      </pc:sldChg>
    </pc:docChg>
  </pc:docChgLst>
  <pc:docChgLst>
    <pc:chgData name="Swenson, Jody" userId="f700768a-5749-4e0f-98d7-2b523cc7d418" providerId="ADAL" clId="{D1B1AA17-A63B-446B-A60B-5B06F99571A9}"/>
    <pc:docChg chg="custSel modSld sldOrd">
      <pc:chgData name="Swenson, Jody" userId="f700768a-5749-4e0f-98d7-2b523cc7d418" providerId="ADAL" clId="{D1B1AA17-A63B-446B-A60B-5B06F99571A9}" dt="2021-06-02T18:52:01.258" v="66" actId="1076"/>
      <pc:docMkLst>
        <pc:docMk/>
      </pc:docMkLst>
      <pc:sldChg chg="ord">
        <pc:chgData name="Swenson, Jody" userId="f700768a-5749-4e0f-98d7-2b523cc7d418" providerId="ADAL" clId="{D1B1AA17-A63B-446B-A60B-5B06F99571A9}" dt="2021-05-19T19:10:04.303" v="1"/>
        <pc:sldMkLst>
          <pc:docMk/>
          <pc:sldMk cId="3046161421" sldId="447"/>
        </pc:sldMkLst>
      </pc:sldChg>
      <pc:sldChg chg="addSp modSp mod modAnim">
        <pc:chgData name="Swenson, Jody" userId="f700768a-5749-4e0f-98d7-2b523cc7d418" providerId="ADAL" clId="{D1B1AA17-A63B-446B-A60B-5B06F99571A9}" dt="2021-05-26T18:56:55.684" v="41"/>
        <pc:sldMkLst>
          <pc:docMk/>
          <pc:sldMk cId="1104775794" sldId="458"/>
        </pc:sldMkLst>
        <pc:spChg chg="add mod">
          <ac:chgData name="Swenson, Jody" userId="f700768a-5749-4e0f-98d7-2b523cc7d418" providerId="ADAL" clId="{D1B1AA17-A63B-446B-A60B-5B06F99571A9}" dt="2021-05-24T20:11:06.517" v="20" actId="1076"/>
          <ac:spMkLst>
            <pc:docMk/>
            <pc:sldMk cId="1104775794" sldId="458"/>
            <ac:spMk id="7" creationId="{81C5C750-671B-4AA2-86DF-F6FB6C595B64}"/>
          </ac:spMkLst>
        </pc:spChg>
      </pc:sldChg>
      <pc:sldChg chg="addSp modSp mod modAnim">
        <pc:chgData name="Swenson, Jody" userId="f700768a-5749-4e0f-98d7-2b523cc7d418" providerId="ADAL" clId="{D1B1AA17-A63B-446B-A60B-5B06F99571A9}" dt="2021-06-02T18:52:01.258" v="66" actId="1076"/>
        <pc:sldMkLst>
          <pc:docMk/>
          <pc:sldMk cId="308024605" sldId="502"/>
        </pc:sldMkLst>
        <pc:spChg chg="add mod">
          <ac:chgData name="Swenson, Jody" userId="f700768a-5749-4e0f-98d7-2b523cc7d418" providerId="ADAL" clId="{D1B1AA17-A63B-446B-A60B-5B06F99571A9}" dt="2021-06-02T18:52:01.258" v="66" actId="1076"/>
          <ac:spMkLst>
            <pc:docMk/>
            <pc:sldMk cId="308024605" sldId="502"/>
            <ac:spMk id="6" creationId="{D7DB9BDF-9FB4-4998-BB03-CB2C39104489}"/>
          </ac:spMkLst>
        </pc:spChg>
      </pc:sldChg>
      <pc:sldChg chg="modAnim">
        <pc:chgData name="Swenson, Jody" userId="f700768a-5749-4e0f-98d7-2b523cc7d418" providerId="ADAL" clId="{D1B1AA17-A63B-446B-A60B-5B06F99571A9}" dt="2021-05-26T21:01:02.352" v="43"/>
        <pc:sldMkLst>
          <pc:docMk/>
          <pc:sldMk cId="369033988" sldId="505"/>
        </pc:sldMkLst>
      </pc:sldChg>
      <pc:sldChg chg="addSp delSp modSp mod delAnim modAnim">
        <pc:chgData name="Swenson, Jody" userId="f700768a-5749-4e0f-98d7-2b523cc7d418" providerId="ADAL" clId="{D1B1AA17-A63B-446B-A60B-5B06F99571A9}" dt="2021-06-02T18:51:34.586" v="44" actId="21"/>
        <pc:sldMkLst>
          <pc:docMk/>
          <pc:sldMk cId="832833808" sldId="514"/>
        </pc:sldMkLst>
        <pc:spChg chg="add del mod">
          <ac:chgData name="Swenson, Jody" userId="f700768a-5749-4e0f-98d7-2b523cc7d418" providerId="ADAL" clId="{D1B1AA17-A63B-446B-A60B-5B06F99571A9}" dt="2021-06-02T18:51:34.586" v="44" actId="21"/>
          <ac:spMkLst>
            <pc:docMk/>
            <pc:sldMk cId="832833808" sldId="514"/>
            <ac:spMk id="4" creationId="{5D9FFCEA-AAA7-40D0-AC06-956AF912A41B}"/>
          </ac:spMkLst>
        </pc:spChg>
      </pc:sldChg>
      <pc:sldChg chg="modAnim">
        <pc:chgData name="Swenson, Jody" userId="f700768a-5749-4e0f-98d7-2b523cc7d418" providerId="ADAL" clId="{D1B1AA17-A63B-446B-A60B-5B06F99571A9}" dt="2021-05-26T20:59:42.271" v="42"/>
        <pc:sldMkLst>
          <pc:docMk/>
          <pc:sldMk cId="3220808432" sldId="517"/>
        </pc:sldMkLst>
      </pc:sldChg>
    </pc:docChg>
  </pc:docChgLst>
  <pc:docChgLst>
    <pc:chgData name="Swenson, Jody" userId="f700768a-5749-4e0f-98d7-2b523cc7d418" providerId="ADAL" clId="{C6F34A0E-4EC3-4C1F-A53A-4116FB96E696}"/>
    <pc:docChg chg="custSel addSld delSld modSld sldOrd">
      <pc:chgData name="Swenson, Jody" userId="f700768a-5749-4e0f-98d7-2b523cc7d418" providerId="ADAL" clId="{C6F34A0E-4EC3-4C1F-A53A-4116FB96E696}" dt="2021-07-29T19:30:28.920" v="731"/>
      <pc:docMkLst>
        <pc:docMk/>
      </pc:docMkLst>
      <pc:sldChg chg="ord">
        <pc:chgData name="Swenson, Jody" userId="f700768a-5749-4e0f-98d7-2b523cc7d418" providerId="ADAL" clId="{C6F34A0E-4EC3-4C1F-A53A-4116FB96E696}" dt="2021-07-29T01:15:52.442" v="4"/>
        <pc:sldMkLst>
          <pc:docMk/>
          <pc:sldMk cId="3685166367" sldId="450"/>
        </pc:sldMkLst>
      </pc:sldChg>
      <pc:sldChg chg="ord">
        <pc:chgData name="Swenson, Jody" userId="f700768a-5749-4e0f-98d7-2b523cc7d418" providerId="ADAL" clId="{C6F34A0E-4EC3-4C1F-A53A-4116FB96E696}" dt="2021-07-29T01:24:35.777" v="6"/>
        <pc:sldMkLst>
          <pc:docMk/>
          <pc:sldMk cId="2345072060" sldId="464"/>
        </pc:sldMkLst>
      </pc:sldChg>
      <pc:sldChg chg="modSp mod">
        <pc:chgData name="Swenson, Jody" userId="f700768a-5749-4e0f-98d7-2b523cc7d418" providerId="ADAL" clId="{C6F34A0E-4EC3-4C1F-A53A-4116FB96E696}" dt="2021-07-29T02:22:35.501" v="685" actId="14100"/>
        <pc:sldMkLst>
          <pc:docMk/>
          <pc:sldMk cId="308024605" sldId="502"/>
        </pc:sldMkLst>
        <pc:spChg chg="mod">
          <ac:chgData name="Swenson, Jody" userId="f700768a-5749-4e0f-98d7-2b523cc7d418" providerId="ADAL" clId="{C6F34A0E-4EC3-4C1F-A53A-4116FB96E696}" dt="2021-07-29T02:22:35.501" v="685" actId="14100"/>
          <ac:spMkLst>
            <pc:docMk/>
            <pc:sldMk cId="308024605" sldId="502"/>
            <ac:spMk id="6" creationId="{D7DB9BDF-9FB4-4998-BB03-CB2C39104489}"/>
          </ac:spMkLst>
        </pc:spChg>
      </pc:sldChg>
      <pc:sldChg chg="modSp modAnim">
        <pc:chgData name="Swenson, Jody" userId="f700768a-5749-4e0f-98d7-2b523cc7d418" providerId="ADAL" clId="{C6F34A0E-4EC3-4C1F-A53A-4116FB96E696}" dt="2021-07-29T01:15:06.603" v="1" actId="6549"/>
        <pc:sldMkLst>
          <pc:docMk/>
          <pc:sldMk cId="1382222225" sldId="515"/>
        </pc:sldMkLst>
        <pc:spChg chg="mod">
          <ac:chgData name="Swenson, Jody" userId="f700768a-5749-4e0f-98d7-2b523cc7d418" providerId="ADAL" clId="{C6F34A0E-4EC3-4C1F-A53A-4116FB96E696}" dt="2021-07-29T01:15:06.603" v="1" actId="6549"/>
          <ac:spMkLst>
            <pc:docMk/>
            <pc:sldMk cId="1382222225" sldId="515"/>
            <ac:spMk id="5" creationId="{00000000-0000-0000-0000-000000000000}"/>
          </ac:spMkLst>
        </pc:spChg>
      </pc:sldChg>
      <pc:sldChg chg="del">
        <pc:chgData name="Swenson, Jody" userId="f700768a-5749-4e0f-98d7-2b523cc7d418" providerId="ADAL" clId="{C6F34A0E-4EC3-4C1F-A53A-4116FB96E696}" dt="2021-07-29T01:15:43.170" v="2" actId="47"/>
        <pc:sldMkLst>
          <pc:docMk/>
          <pc:sldMk cId="4109433757" sldId="516"/>
        </pc:sldMkLst>
      </pc:sldChg>
      <pc:sldChg chg="addSp delSp modSp add mod delAnim modAnim">
        <pc:chgData name="Swenson, Jody" userId="f700768a-5749-4e0f-98d7-2b523cc7d418" providerId="ADAL" clId="{C6F34A0E-4EC3-4C1F-A53A-4116FB96E696}" dt="2021-07-29T19:30:28.920" v="731"/>
        <pc:sldMkLst>
          <pc:docMk/>
          <pc:sldMk cId="2971116414" sldId="565"/>
        </pc:sldMkLst>
        <pc:spChg chg="mod">
          <ac:chgData name="Swenson, Jody" userId="f700768a-5749-4e0f-98d7-2b523cc7d418" providerId="ADAL" clId="{C6F34A0E-4EC3-4C1F-A53A-4116FB96E696}" dt="2021-07-29T19:29:45.897" v="722" actId="20577"/>
          <ac:spMkLst>
            <pc:docMk/>
            <pc:sldMk cId="2971116414" sldId="565"/>
            <ac:spMk id="10" creationId="{00000000-0000-0000-0000-000000000000}"/>
          </ac:spMkLst>
        </pc:spChg>
        <pc:picChg chg="del">
          <ac:chgData name="Swenson, Jody" userId="f700768a-5749-4e0f-98d7-2b523cc7d418" providerId="ADAL" clId="{C6F34A0E-4EC3-4C1F-A53A-4116FB96E696}" dt="2021-07-29T19:28:43.309" v="692" actId="478"/>
          <ac:picMkLst>
            <pc:docMk/>
            <pc:sldMk cId="2971116414" sldId="565"/>
            <ac:picMk id="3" creationId="{F6758AFD-A06C-4B87-B0D3-B8F8B2FACB98}"/>
          </ac:picMkLst>
        </pc:picChg>
        <pc:picChg chg="add del mod">
          <ac:chgData name="Swenson, Jody" userId="f700768a-5749-4e0f-98d7-2b523cc7d418" providerId="ADAL" clId="{C6F34A0E-4EC3-4C1F-A53A-4116FB96E696}" dt="2021-07-29T19:28:12.137" v="689" actId="478"/>
          <ac:picMkLst>
            <pc:docMk/>
            <pc:sldMk cId="2971116414" sldId="565"/>
            <ac:picMk id="6" creationId="{BD925708-6271-454E-BF09-2B591328F03E}"/>
          </ac:picMkLst>
        </pc:picChg>
        <pc:picChg chg="add mod">
          <ac:chgData name="Swenson, Jody" userId="f700768a-5749-4e0f-98d7-2b523cc7d418" providerId="ADAL" clId="{C6F34A0E-4EC3-4C1F-A53A-4116FB96E696}" dt="2021-07-29T19:29:50.847" v="723" actId="1076"/>
          <ac:picMkLst>
            <pc:docMk/>
            <pc:sldMk cId="2971116414" sldId="565"/>
            <ac:picMk id="11" creationId="{93FB5AC8-CD71-4822-A360-55AD315D97DD}"/>
          </ac:picMkLst>
        </pc:picChg>
      </pc:sldChg>
      <pc:sldChg chg="add">
        <pc:chgData name="Swenson, Jody" userId="f700768a-5749-4e0f-98d7-2b523cc7d418" providerId="ADAL" clId="{C6F34A0E-4EC3-4C1F-A53A-4116FB96E696}" dt="2021-07-29T01:51:29.011" v="647"/>
        <pc:sldMkLst>
          <pc:docMk/>
          <pc:sldMk cId="3153290562" sldId="650"/>
        </pc:sldMkLst>
      </pc:sldChg>
      <pc:sldChg chg="modSp add mod modAnim">
        <pc:chgData name="Swenson, Jody" userId="f700768a-5749-4e0f-98d7-2b523cc7d418" providerId="ADAL" clId="{C6F34A0E-4EC3-4C1F-A53A-4116FB96E696}" dt="2021-07-29T01:53:02.722" v="656" actId="20577"/>
        <pc:sldMkLst>
          <pc:docMk/>
          <pc:sldMk cId="86010703" sldId="651"/>
        </pc:sldMkLst>
        <pc:spChg chg="mod">
          <ac:chgData name="Swenson, Jody" userId="f700768a-5749-4e0f-98d7-2b523cc7d418" providerId="ADAL" clId="{C6F34A0E-4EC3-4C1F-A53A-4116FB96E696}" dt="2021-07-29T01:52:02.438" v="650" actId="1076"/>
          <ac:spMkLst>
            <pc:docMk/>
            <pc:sldMk cId="86010703" sldId="651"/>
            <ac:spMk id="5" creationId="{25A35532-0036-42D9-B7F5-F73002034356}"/>
          </ac:spMkLst>
        </pc:spChg>
        <pc:spChg chg="mod">
          <ac:chgData name="Swenson, Jody" userId="f700768a-5749-4e0f-98d7-2b523cc7d418" providerId="ADAL" clId="{C6F34A0E-4EC3-4C1F-A53A-4116FB96E696}" dt="2021-07-29T01:53:02.722" v="656" actId="20577"/>
          <ac:spMkLst>
            <pc:docMk/>
            <pc:sldMk cId="86010703" sldId="651"/>
            <ac:spMk id="10" creationId="{00000000-0000-0000-0000-000000000000}"/>
          </ac:spMkLst>
        </pc:spChg>
      </pc:sldChg>
      <pc:sldChg chg="modSp add mod modAnim">
        <pc:chgData name="Swenson, Jody" userId="f700768a-5749-4e0f-98d7-2b523cc7d418" providerId="ADAL" clId="{C6F34A0E-4EC3-4C1F-A53A-4116FB96E696}" dt="2021-07-29T01:50:45.751" v="646"/>
        <pc:sldMkLst>
          <pc:docMk/>
          <pc:sldMk cId="4059490871" sldId="662"/>
        </pc:sldMkLst>
        <pc:spChg chg="mod">
          <ac:chgData name="Swenson, Jody" userId="f700768a-5749-4e0f-98d7-2b523cc7d418" providerId="ADAL" clId="{C6F34A0E-4EC3-4C1F-A53A-4116FB96E696}" dt="2021-07-29T01:50:12.425" v="641" actId="20577"/>
          <ac:spMkLst>
            <pc:docMk/>
            <pc:sldMk cId="4059490871" sldId="662"/>
            <ac:spMk id="8" creationId="{00000000-0000-0000-0000-000000000000}"/>
          </ac:spMkLst>
        </pc:spChg>
        <pc:picChg chg="mod">
          <ac:chgData name="Swenson, Jody" userId="f700768a-5749-4e0f-98d7-2b523cc7d418" providerId="ADAL" clId="{C6F34A0E-4EC3-4C1F-A53A-4116FB96E696}" dt="2021-07-29T01:49:32.735" v="598" actId="1038"/>
          <ac:picMkLst>
            <pc:docMk/>
            <pc:sldMk cId="4059490871" sldId="662"/>
            <ac:picMk id="3" creationId="{017A5997-B865-4A41-AF03-C1474F5477CF}"/>
          </ac:picMkLst>
        </pc:picChg>
      </pc:sldChg>
      <pc:sldChg chg="add">
        <pc:chgData name="Swenson, Jody" userId="f700768a-5749-4e0f-98d7-2b523cc7d418" providerId="ADAL" clId="{C6F34A0E-4EC3-4C1F-A53A-4116FB96E696}" dt="2021-07-29T01:28:33.097" v="8"/>
        <pc:sldMkLst>
          <pc:docMk/>
          <pc:sldMk cId="994818413" sldId="663"/>
        </pc:sldMkLst>
      </pc:sldChg>
    </pc:docChg>
  </pc:docChgLst>
  <pc:docChgLst>
    <pc:chgData name="Swenson, Jody" userId="f700768a-5749-4e0f-98d7-2b523cc7d418" providerId="ADAL" clId="{2A37D5CB-C58C-4F93-9F7F-5DF758796C3D}"/>
    <pc:docChg chg="undo redo custSel addSld delSld modSld sldOrd">
      <pc:chgData name="Swenson, Jody" userId="f700768a-5749-4e0f-98d7-2b523cc7d418" providerId="ADAL" clId="{2A37D5CB-C58C-4F93-9F7F-5DF758796C3D}" dt="2021-02-22T18:15:43.879" v="728"/>
      <pc:docMkLst>
        <pc:docMk/>
      </pc:docMkLst>
      <pc:sldChg chg="ord">
        <pc:chgData name="Swenson, Jody" userId="f700768a-5749-4e0f-98d7-2b523cc7d418" providerId="ADAL" clId="{2A37D5CB-C58C-4F93-9F7F-5DF758796C3D}" dt="2021-02-18T00:17:28.952" v="352"/>
        <pc:sldMkLst>
          <pc:docMk/>
          <pc:sldMk cId="1757437761" sldId="273"/>
        </pc:sldMkLst>
      </pc:sldChg>
      <pc:sldChg chg="modSp modAnim">
        <pc:chgData name="Swenson, Jody" userId="f700768a-5749-4e0f-98d7-2b523cc7d418" providerId="ADAL" clId="{2A37D5CB-C58C-4F93-9F7F-5DF758796C3D}" dt="2021-02-18T00:09:44.936" v="340" actId="6549"/>
        <pc:sldMkLst>
          <pc:docMk/>
          <pc:sldMk cId="1104775794" sldId="458"/>
        </pc:sldMkLst>
        <pc:spChg chg="mod">
          <ac:chgData name="Swenson, Jody" userId="f700768a-5749-4e0f-98d7-2b523cc7d418" providerId="ADAL" clId="{2A37D5CB-C58C-4F93-9F7F-5DF758796C3D}" dt="2021-02-18T00:09:44.936" v="340" actId="6549"/>
          <ac:spMkLst>
            <pc:docMk/>
            <pc:sldMk cId="1104775794" sldId="458"/>
            <ac:spMk id="5" creationId="{38B3DE52-92CD-464F-AB1D-8BC60AB65411}"/>
          </ac:spMkLst>
        </pc:spChg>
      </pc:sldChg>
      <pc:sldChg chg="del">
        <pc:chgData name="Swenson, Jody" userId="f700768a-5749-4e0f-98d7-2b523cc7d418" providerId="ADAL" clId="{2A37D5CB-C58C-4F93-9F7F-5DF758796C3D}" dt="2021-02-18T00:17:38.851" v="353" actId="47"/>
        <pc:sldMkLst>
          <pc:docMk/>
          <pc:sldMk cId="2773349774" sldId="465"/>
        </pc:sldMkLst>
      </pc:sldChg>
      <pc:sldChg chg="modSp add del modAnim">
        <pc:chgData name="Swenson, Jody" userId="f700768a-5749-4e0f-98d7-2b523cc7d418" providerId="ADAL" clId="{2A37D5CB-C58C-4F93-9F7F-5DF758796C3D}" dt="2021-02-18T00:17:03.232" v="348" actId="6549"/>
        <pc:sldMkLst>
          <pc:docMk/>
          <pc:sldMk cId="3185824733" sldId="482"/>
        </pc:sldMkLst>
        <pc:spChg chg="mod">
          <ac:chgData name="Swenson, Jody" userId="f700768a-5749-4e0f-98d7-2b523cc7d418" providerId="ADAL" clId="{2A37D5CB-C58C-4F93-9F7F-5DF758796C3D}" dt="2021-02-18T00:17:03.232" v="348" actId="6549"/>
          <ac:spMkLst>
            <pc:docMk/>
            <pc:sldMk cId="3185824733" sldId="482"/>
            <ac:spMk id="3" creationId="{00000000-0000-0000-0000-000000000000}"/>
          </ac:spMkLst>
        </pc:spChg>
      </pc:sldChg>
      <pc:sldChg chg="modSp add del modAnim">
        <pc:chgData name="Swenson, Jody" userId="f700768a-5749-4e0f-98d7-2b523cc7d418" providerId="ADAL" clId="{2A37D5CB-C58C-4F93-9F7F-5DF758796C3D}" dt="2021-02-18T00:17:02.050" v="346" actId="47"/>
        <pc:sldMkLst>
          <pc:docMk/>
          <pc:sldMk cId="3409446781" sldId="483"/>
        </pc:sldMkLst>
        <pc:spChg chg="mod">
          <ac:chgData name="Swenson, Jody" userId="f700768a-5749-4e0f-98d7-2b523cc7d418" providerId="ADAL" clId="{2A37D5CB-C58C-4F93-9F7F-5DF758796C3D}" dt="2021-02-17T23:46:40.890" v="227"/>
          <ac:spMkLst>
            <pc:docMk/>
            <pc:sldMk cId="3409446781" sldId="483"/>
            <ac:spMk id="3" creationId="{00000000-0000-0000-0000-000000000000}"/>
          </ac:spMkLst>
        </pc:spChg>
      </pc:sldChg>
      <pc:sldChg chg="add del">
        <pc:chgData name="Swenson, Jody" userId="f700768a-5749-4e0f-98d7-2b523cc7d418" providerId="ADAL" clId="{2A37D5CB-C58C-4F93-9F7F-5DF758796C3D}" dt="2021-02-18T00:17:01.531" v="345" actId="47"/>
        <pc:sldMkLst>
          <pc:docMk/>
          <pc:sldMk cId="3246878738" sldId="484"/>
        </pc:sldMkLst>
      </pc:sldChg>
      <pc:sldChg chg="modSp">
        <pc:chgData name="Swenson, Jody" userId="f700768a-5749-4e0f-98d7-2b523cc7d418" providerId="ADAL" clId="{2A37D5CB-C58C-4F93-9F7F-5DF758796C3D}" dt="2021-02-10T20:32:36.083" v="0" actId="20577"/>
        <pc:sldMkLst>
          <pc:docMk/>
          <pc:sldMk cId="1836383587" sldId="503"/>
        </pc:sldMkLst>
        <pc:spChg chg="mod">
          <ac:chgData name="Swenson, Jody" userId="f700768a-5749-4e0f-98d7-2b523cc7d418" providerId="ADAL" clId="{2A37D5CB-C58C-4F93-9F7F-5DF758796C3D}" dt="2021-02-10T20:32:36.083" v="0" actId="20577"/>
          <ac:spMkLst>
            <pc:docMk/>
            <pc:sldMk cId="1836383587" sldId="503"/>
            <ac:spMk id="5" creationId="{00000000-0000-0000-0000-000000000000}"/>
          </ac:spMkLst>
        </pc:spChg>
      </pc:sldChg>
      <pc:sldChg chg="addSp modSp mod modAnim">
        <pc:chgData name="Swenson, Jody" userId="f700768a-5749-4e0f-98d7-2b523cc7d418" providerId="ADAL" clId="{2A37D5CB-C58C-4F93-9F7F-5DF758796C3D}" dt="2021-02-16T20:05:35.098" v="225"/>
        <pc:sldMkLst>
          <pc:docMk/>
          <pc:sldMk cId="369033988" sldId="505"/>
        </pc:sldMkLst>
        <pc:spChg chg="add mod">
          <ac:chgData name="Swenson, Jody" userId="f700768a-5749-4e0f-98d7-2b523cc7d418" providerId="ADAL" clId="{2A37D5CB-C58C-4F93-9F7F-5DF758796C3D}" dt="2021-02-16T20:05:29.193" v="224" actId="1038"/>
          <ac:spMkLst>
            <pc:docMk/>
            <pc:sldMk cId="369033988" sldId="505"/>
            <ac:spMk id="8" creationId="{8062F458-DA4E-4C4A-B698-BB5579D4D0A1}"/>
          </ac:spMkLst>
        </pc:spChg>
        <pc:spChg chg="mod">
          <ac:chgData name="Swenson, Jody" userId="f700768a-5749-4e0f-98d7-2b523cc7d418" providerId="ADAL" clId="{2A37D5CB-C58C-4F93-9F7F-5DF758796C3D}" dt="2021-02-16T20:01:28.962" v="154" actId="20577"/>
          <ac:spMkLst>
            <pc:docMk/>
            <pc:sldMk cId="369033988" sldId="505"/>
            <ac:spMk id="11" creationId="{00000000-0000-0000-0000-000000000000}"/>
          </ac:spMkLst>
        </pc:spChg>
        <pc:picChg chg="mod">
          <ac:chgData name="Swenson, Jody" userId="f700768a-5749-4e0f-98d7-2b523cc7d418" providerId="ADAL" clId="{2A37D5CB-C58C-4F93-9F7F-5DF758796C3D}" dt="2021-02-16T19:57:54.688" v="63" actId="1076"/>
          <ac:picMkLst>
            <pc:docMk/>
            <pc:sldMk cId="369033988" sldId="505"/>
            <ac:picMk id="3" creationId="{AB511F01-0BAC-4B40-B21B-B165EE82D4CA}"/>
          </ac:picMkLst>
        </pc:picChg>
        <pc:picChg chg="add mod">
          <ac:chgData name="Swenson, Jody" userId="f700768a-5749-4e0f-98d7-2b523cc7d418" providerId="ADAL" clId="{2A37D5CB-C58C-4F93-9F7F-5DF758796C3D}" dt="2021-02-16T20:05:14.234" v="199" actId="1037"/>
          <ac:picMkLst>
            <pc:docMk/>
            <pc:sldMk cId="369033988" sldId="505"/>
            <ac:picMk id="6" creationId="{1A3D9871-2043-401B-B189-594A73367045}"/>
          </ac:picMkLst>
        </pc:picChg>
        <pc:picChg chg="mod">
          <ac:chgData name="Swenson, Jody" userId="f700768a-5749-4e0f-98d7-2b523cc7d418" providerId="ADAL" clId="{2A37D5CB-C58C-4F93-9F7F-5DF758796C3D}" dt="2021-02-16T20:05:26.169" v="221" actId="1038"/>
          <ac:picMkLst>
            <pc:docMk/>
            <pc:sldMk cId="369033988" sldId="505"/>
            <ac:picMk id="7" creationId="{44548738-A886-4539-9609-A85D8F3B5B08}"/>
          </ac:picMkLst>
        </pc:picChg>
      </pc:sldChg>
      <pc:sldChg chg="modSp mod modAnim">
        <pc:chgData name="Swenson, Jody" userId="f700768a-5749-4e0f-98d7-2b523cc7d418" providerId="ADAL" clId="{2A37D5CB-C58C-4F93-9F7F-5DF758796C3D}" dt="2021-02-22T18:14:48.426" v="673"/>
        <pc:sldMkLst>
          <pc:docMk/>
          <pc:sldMk cId="1252457896" sldId="512"/>
        </pc:sldMkLst>
        <pc:spChg chg="mod">
          <ac:chgData name="Swenson, Jody" userId="f700768a-5749-4e0f-98d7-2b523cc7d418" providerId="ADAL" clId="{2A37D5CB-C58C-4F93-9F7F-5DF758796C3D}" dt="2021-02-22T18:14:41.845" v="672" actId="12"/>
          <ac:spMkLst>
            <pc:docMk/>
            <pc:sldMk cId="1252457896" sldId="512"/>
            <ac:spMk id="13" creationId="{D4F700F9-B53C-42FB-B5E1-C3FABC933EDA}"/>
          </ac:spMkLst>
        </pc:spChg>
      </pc:sldChg>
      <pc:sldChg chg="del">
        <pc:chgData name="Swenson, Jody" userId="f700768a-5749-4e0f-98d7-2b523cc7d418" providerId="ADAL" clId="{2A37D5CB-C58C-4F93-9F7F-5DF758796C3D}" dt="2021-02-18T00:18:05.539" v="354" actId="47"/>
        <pc:sldMkLst>
          <pc:docMk/>
          <pc:sldMk cId="3173410698" sldId="513"/>
        </pc:sldMkLst>
      </pc:sldChg>
      <pc:sldChg chg="modSp mod modAnim">
        <pc:chgData name="Swenson, Jody" userId="f700768a-5749-4e0f-98d7-2b523cc7d418" providerId="ADAL" clId="{2A37D5CB-C58C-4F93-9F7F-5DF758796C3D}" dt="2021-02-22T18:15:43.879" v="728"/>
        <pc:sldMkLst>
          <pc:docMk/>
          <pc:sldMk cId="832833808" sldId="514"/>
        </pc:sldMkLst>
        <pc:spChg chg="mod">
          <ac:chgData name="Swenson, Jody" userId="f700768a-5749-4e0f-98d7-2b523cc7d418" providerId="ADAL" clId="{2A37D5CB-C58C-4F93-9F7F-5DF758796C3D}" dt="2021-02-22T18:15:38.545" v="727" actId="20577"/>
          <ac:spMkLst>
            <pc:docMk/>
            <pc:sldMk cId="832833808" sldId="514"/>
            <ac:spMk id="13" creationId="{138AAE81-8DFA-4F3C-ACF1-8531FD67AC8B}"/>
          </ac:spMkLst>
        </pc:spChg>
      </pc:sldChg>
      <pc:sldChg chg="modSp">
        <pc:chgData name="Swenson, Jody" userId="f700768a-5749-4e0f-98d7-2b523cc7d418" providerId="ADAL" clId="{2A37D5CB-C58C-4F93-9F7F-5DF758796C3D}" dt="2021-02-18T00:04:30.518" v="228" actId="113"/>
        <pc:sldMkLst>
          <pc:docMk/>
          <pc:sldMk cId="3564223762" sldId="549"/>
        </pc:sldMkLst>
        <pc:spChg chg="mod">
          <ac:chgData name="Swenson, Jody" userId="f700768a-5749-4e0f-98d7-2b523cc7d418" providerId="ADAL" clId="{2A37D5CB-C58C-4F93-9F7F-5DF758796C3D}" dt="2021-02-18T00:04:30.518" v="228" actId="113"/>
          <ac:spMkLst>
            <pc:docMk/>
            <pc:sldMk cId="3564223762" sldId="549"/>
            <ac:spMk id="5" creationId="{38B3DE52-92CD-464F-AB1D-8BC60AB65411}"/>
          </ac:spMkLst>
        </pc:spChg>
      </pc:sldChg>
      <pc:sldChg chg="ord">
        <pc:chgData name="Swenson, Jody" userId="f700768a-5749-4e0f-98d7-2b523cc7d418" providerId="ADAL" clId="{2A37D5CB-C58C-4F93-9F7F-5DF758796C3D}" dt="2021-02-18T00:17:19.984" v="350"/>
        <pc:sldMkLst>
          <pc:docMk/>
          <pc:sldMk cId="1468791651" sldId="661"/>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4112404-493B-435F-B8D7-0734CDDEC6BE}" type="datetimeFigureOut">
              <a:rPr lang="en-US" smtClean="0"/>
              <a:t>6/6/2022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2AEC318-2DF0-4578-953F-C450987FDBFA}" type="slidenum">
              <a:rPr lang="en-US" smtClean="0"/>
              <a:t>‹#›</a:t>
            </a:fld>
            <a:endParaRPr lang="en-US"/>
          </a:p>
        </p:txBody>
      </p:sp>
    </p:spTree>
    <p:extLst>
      <p:ext uri="{BB962C8B-B14F-4D97-AF65-F5344CB8AC3E}">
        <p14:creationId xmlns:p14="http://schemas.microsoft.com/office/powerpoint/2010/main" val="10511810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1331B57-0BE5-4F82-AA58-76F53EFF3ADA}" type="datetime8">
              <a:rPr lang="en-US" smtClean="0">
                <a:solidFill>
                  <a:prstClr val="black"/>
                </a:solidFill>
              </a:rPr>
              <a:pPr/>
              <a:t>6/6/2022 1:18 PM</a:t>
            </a:fld>
            <a:endParaRPr lang="en-US" dirty="0">
              <a:solidFill>
                <a:prstClr val="black"/>
              </a:solidFill>
            </a:endParaRPr>
          </a:p>
        </p:txBody>
      </p:sp>
      <p:sp>
        <p:nvSpPr>
          <p:cNvPr id="6" name="Footer Placeholder 5"/>
          <p:cNvSpPr>
            <a:spLocks noGrp="1"/>
          </p:cNvSpPr>
          <p:nvPr>
            <p:ph type="ftr" sz="quarter" idx="12"/>
          </p:nvPr>
        </p:nvSpPr>
        <p:spPr>
          <a:xfrm>
            <a:off x="0" y="8685213"/>
            <a:ext cx="6172200" cy="457200"/>
          </a:xfrm>
        </p:spPr>
        <p:txBody>
          <a:bodyPr/>
          <a:lstStyle/>
          <a:p>
            <a:r>
              <a:rPr lang="en-US" sz="500" dirty="0">
                <a:solidFill>
                  <a:srgbClr val="000000"/>
                </a:solidFill>
              </a:rPr>
              <a:t>© 2007 Microsoft Corporation. All rights reserved. Microsoft, Windows, Windows Vista and other product names are or may be registered trademarks and/or trademarks in the U.S. and/or other countries.</a:t>
            </a:r>
          </a:p>
          <a:p>
            <a:r>
              <a:rPr lang="en-US" sz="500" dirty="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a:solidFill>
                  <a:srgbClr val="000000"/>
                </a:solidFill>
              </a:rPr>
            </a:br>
            <a:r>
              <a:rPr lang="en-US" sz="500" dirty="0">
                <a:solidFill>
                  <a:srgbClr val="000000"/>
                </a:solidFill>
              </a:rPr>
              <a:t>MICROSOFT MAKES NO WARRANTIES, EXPRESS, IMPLIED OR STATUTORY, AS TO THE INFORMATION IN THIS PRESENTATION.</a:t>
            </a:r>
          </a:p>
          <a:p>
            <a:endParaRPr lang="en-US" sz="500" dirty="0">
              <a:solidFill>
                <a:prstClr val="black"/>
              </a:solidFill>
            </a:endParaRPr>
          </a:p>
        </p:txBody>
      </p:sp>
      <p:sp>
        <p:nvSpPr>
          <p:cNvPr id="7" name="Slide Number Placeholder 6"/>
          <p:cNvSpPr>
            <a:spLocks noGrp="1"/>
          </p:cNvSpPr>
          <p:nvPr>
            <p:ph type="sldNum" sz="quarter" idx="13"/>
          </p:nvPr>
        </p:nvSpPr>
        <p:spPr>
          <a:xfrm>
            <a:off x="6172199" y="8685213"/>
            <a:ext cx="684213" cy="457200"/>
          </a:xfrm>
        </p:spPr>
        <p:txBody>
          <a:bodyPr/>
          <a:lstStyle/>
          <a:p>
            <a:fld id="{EC87E0CF-87F6-4B58-B8B8-DCAB2DAAF3CA}" type="slidenum">
              <a:rPr lang="en-US" smtClean="0">
                <a:solidFill>
                  <a:prstClr val="black"/>
                </a:solidFill>
              </a:rPr>
              <a:pPr/>
              <a:t>1</a:t>
            </a:fld>
            <a:endParaRPr lang="en-US" dirty="0">
              <a:solidFill>
                <a:prstClr val="black"/>
              </a:solidFill>
            </a:endParaRPr>
          </a:p>
        </p:txBody>
      </p:sp>
    </p:spTree>
    <p:extLst>
      <p:ext uri="{BB962C8B-B14F-4D97-AF65-F5344CB8AC3E}">
        <p14:creationId xmlns:p14="http://schemas.microsoft.com/office/powerpoint/2010/main" val="32906978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a:defRPr/>
            </a:pPr>
            <a:r>
              <a:rPr lang="en-US">
                <a:solidFill>
                  <a:srgbClr val="000000"/>
                </a:solidFill>
              </a:rPr>
              <a:t>CS 124 - Lecture 0 - Course Overview </a:t>
            </a:r>
          </a:p>
        </p:txBody>
      </p:sp>
      <p:sp>
        <p:nvSpPr>
          <p:cNvPr id="5" name="Slide Number Placeholder 4"/>
          <p:cNvSpPr>
            <a:spLocks noGrp="1"/>
          </p:cNvSpPr>
          <p:nvPr>
            <p:ph type="sldNum" sz="quarter" idx="11"/>
          </p:nvPr>
        </p:nvSpPr>
        <p:spPr/>
        <p:txBody>
          <a:bodyPr/>
          <a:lstStyle/>
          <a:p>
            <a:pPr>
              <a:defRPr/>
            </a:pPr>
            <a:fld id="{8CEC0183-73D3-4F2C-BBF1-786CD4B170DD}" type="slidenum">
              <a:rPr lang="en-US" smtClean="0">
                <a:solidFill>
                  <a:srgbClr val="000000"/>
                </a:solidFill>
              </a:rPr>
              <a:pPr>
                <a:defRPr/>
              </a:pPr>
              <a:t>13</a:t>
            </a:fld>
            <a:endParaRPr lang="en-US">
              <a:solidFill>
                <a:srgbClr val="000000"/>
              </a:solidFill>
            </a:endParaRPr>
          </a:p>
        </p:txBody>
      </p:sp>
    </p:spTree>
    <p:extLst>
      <p:ext uri="{BB962C8B-B14F-4D97-AF65-F5344CB8AC3E}">
        <p14:creationId xmlns:p14="http://schemas.microsoft.com/office/powerpoint/2010/main" val="13530294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alibri" panose="020F0502020204030204"/>
                <a:ea typeface="+mn-ea"/>
                <a:cs typeface="+mn-cs"/>
              </a:rPr>
              <a:t>CS 124 - Lecture 0 - Course Overview </a:t>
            </a:r>
          </a:p>
        </p:txBody>
      </p:sp>
      <p:sp>
        <p:nvSpPr>
          <p:cNvPr id="5" name="Slide Number Placeholder 4"/>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EC0183-73D3-4F2C-BBF1-786CD4B170DD}" type="slidenum">
              <a:rPr kumimoji="0" lang="en-US" sz="1200" b="0" i="0" u="none" strike="noStrike" kern="1200" cap="none" spc="0" normalizeH="0" baseline="0" noProof="0" smtClean="0">
                <a:ln>
                  <a:noFill/>
                </a:ln>
                <a:solidFill>
                  <a:srgbClr val="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191906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alibri" panose="020F0502020204030204"/>
                <a:ea typeface="+mn-ea"/>
                <a:cs typeface="+mn-cs"/>
              </a:rPr>
              <a:t>CS 124 - Lecture 0 - Course Overview </a:t>
            </a:r>
          </a:p>
        </p:txBody>
      </p:sp>
      <p:sp>
        <p:nvSpPr>
          <p:cNvPr id="5" name="Slide Number Placeholder 4"/>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EC0183-73D3-4F2C-BBF1-786CD4B170DD}" type="slidenum">
              <a:rPr kumimoji="0" lang="en-US" sz="1200" b="0" i="0" u="none" strike="noStrike" kern="1200" cap="none" spc="0" normalizeH="0" baseline="0" noProof="0" smtClean="0">
                <a:ln>
                  <a:noFill/>
                </a:ln>
                <a:solidFill>
                  <a:srgbClr val="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17241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a:defRPr/>
            </a:pPr>
            <a:r>
              <a:rPr lang="en-US">
                <a:solidFill>
                  <a:srgbClr val="000000"/>
                </a:solidFill>
              </a:rPr>
              <a:t>CS 124 - Lecture 0 - Course Overview </a:t>
            </a:r>
          </a:p>
        </p:txBody>
      </p:sp>
      <p:sp>
        <p:nvSpPr>
          <p:cNvPr id="5" name="Slide Number Placeholder 4"/>
          <p:cNvSpPr>
            <a:spLocks noGrp="1"/>
          </p:cNvSpPr>
          <p:nvPr>
            <p:ph type="sldNum" sz="quarter" idx="11"/>
          </p:nvPr>
        </p:nvSpPr>
        <p:spPr/>
        <p:txBody>
          <a:bodyPr/>
          <a:lstStyle/>
          <a:p>
            <a:pPr>
              <a:defRPr/>
            </a:pPr>
            <a:fld id="{8CEC0183-73D3-4F2C-BBF1-786CD4B170DD}" type="slidenum">
              <a:rPr lang="en-US" smtClean="0">
                <a:solidFill>
                  <a:srgbClr val="000000"/>
                </a:solidFill>
              </a:rPr>
              <a:pPr>
                <a:defRPr/>
              </a:pPr>
              <a:t>16</a:t>
            </a:fld>
            <a:endParaRPr lang="en-US">
              <a:solidFill>
                <a:srgbClr val="000000"/>
              </a:solidFill>
            </a:endParaRPr>
          </a:p>
        </p:txBody>
      </p:sp>
    </p:spTree>
    <p:extLst>
      <p:ext uri="{BB962C8B-B14F-4D97-AF65-F5344CB8AC3E}">
        <p14:creationId xmlns:p14="http://schemas.microsoft.com/office/powerpoint/2010/main" val="22609235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alibri" panose="020F0502020204030204"/>
                <a:ea typeface="+mn-ea"/>
                <a:cs typeface="+mn-cs"/>
              </a:rPr>
              <a:t>CS 124 - Lecture 0 - Course Overview </a:t>
            </a:r>
          </a:p>
        </p:txBody>
      </p:sp>
      <p:sp>
        <p:nvSpPr>
          <p:cNvPr id="5" name="Slide Number Placeholder 4"/>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EC0183-73D3-4F2C-BBF1-786CD4B170DD}" type="slidenum">
              <a:rPr kumimoji="0" lang="en-US" sz="1200" b="0" i="0" u="none" strike="noStrike" kern="1200" cap="none" spc="0" normalizeH="0" baseline="0" noProof="0" smtClean="0">
                <a:ln>
                  <a:noFill/>
                </a:ln>
                <a:solidFill>
                  <a:srgbClr val="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634481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alibri" panose="020F0502020204030204"/>
                <a:ea typeface="+mn-ea"/>
                <a:cs typeface="+mn-cs"/>
              </a:rPr>
              <a:t>CS 124 - Lecture 0 - Course Overview </a:t>
            </a:r>
          </a:p>
        </p:txBody>
      </p:sp>
      <p:sp>
        <p:nvSpPr>
          <p:cNvPr id="5" name="Slide Number Placeholder 4"/>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EC0183-73D3-4F2C-BBF1-786CD4B170DD}" type="slidenum">
              <a:rPr kumimoji="0" lang="en-US" sz="1200" b="0" i="0" u="none" strike="noStrike" kern="1200" cap="none" spc="0" normalizeH="0" baseline="0" noProof="0" smtClean="0">
                <a:ln>
                  <a:noFill/>
                </a:ln>
                <a:solidFill>
                  <a:srgbClr val="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85216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alibri" panose="020F0502020204030204"/>
                <a:ea typeface="+mn-ea"/>
                <a:cs typeface="+mn-cs"/>
              </a:rPr>
              <a:t>CS 124 - Lecture 0 - Course Overview </a:t>
            </a:r>
          </a:p>
        </p:txBody>
      </p:sp>
      <p:sp>
        <p:nvSpPr>
          <p:cNvPr id="5" name="Slide Number Placeholder 4"/>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EC0183-73D3-4F2C-BBF1-786CD4B170DD}" type="slidenum">
              <a:rPr kumimoji="0" lang="en-US" sz="1200" b="0" i="0" u="none" strike="noStrike" kern="1200" cap="none" spc="0" normalizeH="0" baseline="0" noProof="0" smtClean="0">
                <a:ln>
                  <a:noFill/>
                </a:ln>
                <a:solidFill>
                  <a:srgbClr val="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147422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a:defRPr/>
            </a:pPr>
            <a:r>
              <a:rPr lang="en-US">
                <a:solidFill>
                  <a:srgbClr val="000000"/>
                </a:solidFill>
              </a:rPr>
              <a:t>CS 124 - Lecture 0 - Course Overview </a:t>
            </a:r>
          </a:p>
        </p:txBody>
      </p:sp>
      <p:sp>
        <p:nvSpPr>
          <p:cNvPr id="5" name="Slide Number Placeholder 4"/>
          <p:cNvSpPr>
            <a:spLocks noGrp="1"/>
          </p:cNvSpPr>
          <p:nvPr>
            <p:ph type="sldNum" sz="quarter" idx="11"/>
          </p:nvPr>
        </p:nvSpPr>
        <p:spPr/>
        <p:txBody>
          <a:bodyPr/>
          <a:lstStyle/>
          <a:p>
            <a:pPr>
              <a:defRPr/>
            </a:pPr>
            <a:fld id="{8CEC0183-73D3-4F2C-BBF1-786CD4B170DD}" type="slidenum">
              <a:rPr lang="en-US" smtClean="0">
                <a:solidFill>
                  <a:srgbClr val="000000"/>
                </a:solidFill>
              </a:rPr>
              <a:pPr>
                <a:defRPr/>
              </a:pPr>
              <a:t>20</a:t>
            </a:fld>
            <a:endParaRPr lang="en-US">
              <a:solidFill>
                <a:srgbClr val="000000"/>
              </a:solidFill>
            </a:endParaRPr>
          </a:p>
        </p:txBody>
      </p:sp>
    </p:spTree>
    <p:extLst>
      <p:ext uri="{BB962C8B-B14F-4D97-AF65-F5344CB8AC3E}">
        <p14:creationId xmlns:p14="http://schemas.microsoft.com/office/powerpoint/2010/main" val="2690512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a:defRPr/>
            </a:pPr>
            <a:r>
              <a:rPr lang="en-US">
                <a:solidFill>
                  <a:srgbClr val="000000"/>
                </a:solidFill>
              </a:rPr>
              <a:t>CS 124 - Lecture 0 - Course Overview </a:t>
            </a:r>
          </a:p>
        </p:txBody>
      </p:sp>
      <p:sp>
        <p:nvSpPr>
          <p:cNvPr id="5" name="Slide Number Placeholder 4"/>
          <p:cNvSpPr>
            <a:spLocks noGrp="1"/>
          </p:cNvSpPr>
          <p:nvPr>
            <p:ph type="sldNum" sz="quarter" idx="11"/>
          </p:nvPr>
        </p:nvSpPr>
        <p:spPr/>
        <p:txBody>
          <a:bodyPr/>
          <a:lstStyle/>
          <a:p>
            <a:pPr>
              <a:defRPr/>
            </a:pPr>
            <a:fld id="{8CEC0183-73D3-4F2C-BBF1-786CD4B170DD}" type="slidenum">
              <a:rPr lang="en-US" smtClean="0">
                <a:solidFill>
                  <a:srgbClr val="000000"/>
                </a:solidFill>
              </a:rPr>
              <a:pPr>
                <a:defRPr/>
              </a:pPr>
              <a:t>21</a:t>
            </a:fld>
            <a:endParaRPr lang="en-US">
              <a:solidFill>
                <a:srgbClr val="000000"/>
              </a:solidFill>
            </a:endParaRPr>
          </a:p>
        </p:txBody>
      </p:sp>
    </p:spTree>
    <p:extLst>
      <p:ext uri="{BB962C8B-B14F-4D97-AF65-F5344CB8AC3E}">
        <p14:creationId xmlns:p14="http://schemas.microsoft.com/office/powerpoint/2010/main" val="25945374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a:defRPr/>
            </a:pPr>
            <a:r>
              <a:rPr lang="en-US">
                <a:solidFill>
                  <a:srgbClr val="000000"/>
                </a:solidFill>
              </a:rPr>
              <a:t>CS 124 - Lecture 0 - Course Overview </a:t>
            </a:r>
          </a:p>
        </p:txBody>
      </p:sp>
      <p:sp>
        <p:nvSpPr>
          <p:cNvPr id="5" name="Slide Number Placeholder 4"/>
          <p:cNvSpPr>
            <a:spLocks noGrp="1"/>
          </p:cNvSpPr>
          <p:nvPr>
            <p:ph type="sldNum" sz="quarter" idx="11"/>
          </p:nvPr>
        </p:nvSpPr>
        <p:spPr/>
        <p:txBody>
          <a:bodyPr/>
          <a:lstStyle/>
          <a:p>
            <a:pPr>
              <a:defRPr/>
            </a:pPr>
            <a:fld id="{8CEC0183-73D3-4F2C-BBF1-786CD4B170DD}" type="slidenum">
              <a:rPr lang="en-US" smtClean="0">
                <a:solidFill>
                  <a:srgbClr val="000000"/>
                </a:solidFill>
              </a:rPr>
              <a:pPr>
                <a:defRPr/>
              </a:pPr>
              <a:t>22</a:t>
            </a:fld>
            <a:endParaRPr lang="en-US">
              <a:solidFill>
                <a:srgbClr val="000000"/>
              </a:solidFill>
            </a:endParaRPr>
          </a:p>
        </p:txBody>
      </p:sp>
    </p:spTree>
    <p:extLst>
      <p:ext uri="{BB962C8B-B14F-4D97-AF65-F5344CB8AC3E}">
        <p14:creationId xmlns:p14="http://schemas.microsoft.com/office/powerpoint/2010/main" val="42447772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1331B57-0BE5-4F82-AA58-76F53EFF3ADA}"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6/6/2022 1:18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2"/>
          </p:nvPr>
        </p:nvSpPr>
        <p:spPr>
          <a:xfrm>
            <a:off x="0" y="8685213"/>
            <a:ext cx="6172200" cy="457200"/>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dirty="0">
                <a:ln>
                  <a:noFill/>
                </a:ln>
                <a:solidFill>
                  <a:srgbClr val="000000"/>
                </a:solidFill>
                <a:effectLst/>
                <a:uLnTx/>
                <a:uFillTx/>
                <a:latin typeface="Calibri" panose="020F0502020204030204"/>
                <a:ea typeface="+mn-ea"/>
                <a:cs typeface="+mn-cs"/>
              </a:rPr>
              <a:t>© 2007 Microsoft Corporation. All rights reserved. Microsoft, Windows, Windows Vista and other product names are or may be registered trademarks and/or trademarks in the U.S. and/or other countries.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dirty="0">
                <a:ln>
                  <a:noFill/>
                </a:ln>
                <a:solidFill>
                  <a:srgbClr val="000000"/>
                </a:solidFill>
                <a:effectLst/>
                <a:uLnTx/>
                <a:uFillTx/>
                <a:latin typeface="Calibri" panose="020F0502020204030204"/>
                <a:ea typeface="+mn-ea"/>
                <a:cs typeface="+mn-cs"/>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500" b="0" i="0" u="none" strike="noStrike" kern="1200" cap="none" spc="0" normalizeH="0" baseline="0" noProof="0" dirty="0">
                <a:ln>
                  <a:noFill/>
                </a:ln>
                <a:solidFill>
                  <a:srgbClr val="000000"/>
                </a:solidFill>
                <a:effectLst/>
                <a:uLnTx/>
                <a:uFillTx/>
                <a:latin typeface="Calibri" panose="020F0502020204030204"/>
                <a:ea typeface="+mn-ea"/>
                <a:cs typeface="+mn-cs"/>
              </a:rPr>
            </a:br>
            <a:r>
              <a:rPr kumimoji="0" lang="en-US" sz="500" b="0" i="0" u="none" strike="noStrike" kern="1200" cap="none" spc="0" normalizeH="0" baseline="0" noProof="0" dirty="0">
                <a:ln>
                  <a:noFill/>
                </a:ln>
                <a:solidFill>
                  <a:srgbClr val="000000"/>
                </a:solidFill>
                <a:effectLst/>
                <a:uLnTx/>
                <a:uFillTx/>
                <a:latin typeface="Calibri" panose="020F0502020204030204"/>
                <a:ea typeface="+mn-ea"/>
                <a:cs typeface="+mn-cs"/>
              </a:rPr>
              <a:t>MICROSOFT MAKES NO WARRANTIES, EXPRESS, IMPLIED OR STATUTORY, AS TO THE INFORMATION IN THIS PRESENTATION.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5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a:xfrm>
            <a:off x="6172199" y="8685213"/>
            <a:ext cx="684213" cy="457200"/>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C87E0CF-87F6-4B58-B8B8-DCAB2DAAF3C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363493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a:defRPr/>
            </a:pPr>
            <a:r>
              <a:rPr lang="en-US">
                <a:solidFill>
                  <a:srgbClr val="000000"/>
                </a:solidFill>
              </a:rPr>
              <a:t>CS 124 - Lecture 0 - Course Overview </a:t>
            </a:r>
          </a:p>
        </p:txBody>
      </p:sp>
      <p:sp>
        <p:nvSpPr>
          <p:cNvPr id="5" name="Slide Number Placeholder 4"/>
          <p:cNvSpPr>
            <a:spLocks noGrp="1"/>
          </p:cNvSpPr>
          <p:nvPr>
            <p:ph type="sldNum" sz="quarter" idx="11"/>
          </p:nvPr>
        </p:nvSpPr>
        <p:spPr/>
        <p:txBody>
          <a:bodyPr/>
          <a:lstStyle/>
          <a:p>
            <a:pPr>
              <a:defRPr/>
            </a:pPr>
            <a:fld id="{8CEC0183-73D3-4F2C-BBF1-786CD4B170DD}" type="slidenum">
              <a:rPr lang="en-US" smtClean="0">
                <a:solidFill>
                  <a:srgbClr val="000000"/>
                </a:solidFill>
              </a:rPr>
              <a:pPr>
                <a:defRPr/>
              </a:pPr>
              <a:t>23</a:t>
            </a:fld>
            <a:endParaRPr lang="en-US">
              <a:solidFill>
                <a:srgbClr val="000000"/>
              </a:solidFill>
            </a:endParaRPr>
          </a:p>
        </p:txBody>
      </p:sp>
    </p:spTree>
    <p:extLst>
      <p:ext uri="{BB962C8B-B14F-4D97-AF65-F5344CB8AC3E}">
        <p14:creationId xmlns:p14="http://schemas.microsoft.com/office/powerpoint/2010/main" val="8978524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alibri" panose="020F0502020204030204"/>
                <a:ea typeface="+mn-ea"/>
                <a:cs typeface="+mn-cs"/>
              </a:rPr>
              <a:t>CS 124 - Lecture 0 - Course Overview </a:t>
            </a:r>
          </a:p>
        </p:txBody>
      </p:sp>
      <p:sp>
        <p:nvSpPr>
          <p:cNvPr id="5" name="Slide Number Placeholder 4"/>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EC0183-73D3-4F2C-BBF1-786CD4B170DD}" type="slidenum">
              <a:rPr kumimoji="0" lang="en-US" sz="1200" b="0" i="0" u="none" strike="noStrike" kern="1200" cap="none" spc="0" normalizeH="0" baseline="0" noProof="0" smtClean="0">
                <a:ln>
                  <a:noFill/>
                </a:ln>
                <a:solidFill>
                  <a:srgbClr val="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006157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a:defRPr/>
            </a:pPr>
            <a:r>
              <a:rPr lang="en-US">
                <a:solidFill>
                  <a:srgbClr val="000000"/>
                </a:solidFill>
              </a:rPr>
              <a:t>CS 124 - Lecture 0 - Course Overview </a:t>
            </a:r>
          </a:p>
        </p:txBody>
      </p:sp>
      <p:sp>
        <p:nvSpPr>
          <p:cNvPr id="5" name="Slide Number Placeholder 4"/>
          <p:cNvSpPr>
            <a:spLocks noGrp="1"/>
          </p:cNvSpPr>
          <p:nvPr>
            <p:ph type="sldNum" sz="quarter" idx="11"/>
          </p:nvPr>
        </p:nvSpPr>
        <p:spPr/>
        <p:txBody>
          <a:bodyPr/>
          <a:lstStyle/>
          <a:p>
            <a:pPr>
              <a:defRPr/>
            </a:pPr>
            <a:fld id="{8CEC0183-73D3-4F2C-BBF1-786CD4B170DD}" type="slidenum">
              <a:rPr lang="en-US" smtClean="0">
                <a:solidFill>
                  <a:srgbClr val="000000"/>
                </a:solidFill>
              </a:rPr>
              <a:pPr>
                <a:defRPr/>
              </a:pPr>
              <a:t>25</a:t>
            </a:fld>
            <a:endParaRPr lang="en-US">
              <a:solidFill>
                <a:srgbClr val="000000"/>
              </a:solidFill>
            </a:endParaRPr>
          </a:p>
        </p:txBody>
      </p:sp>
    </p:spTree>
    <p:extLst>
      <p:ext uri="{BB962C8B-B14F-4D97-AF65-F5344CB8AC3E}">
        <p14:creationId xmlns:p14="http://schemas.microsoft.com/office/powerpoint/2010/main" val="299872030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alibri" panose="020F0502020204030204"/>
                <a:ea typeface="+mn-ea"/>
                <a:cs typeface="+mn-cs"/>
              </a:rPr>
              <a:t>CS 124 - Lecture 0 - Course Overview </a:t>
            </a:r>
          </a:p>
        </p:txBody>
      </p:sp>
      <p:sp>
        <p:nvSpPr>
          <p:cNvPr id="5" name="Slide Number Placeholder 4"/>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EC0183-73D3-4F2C-BBF1-786CD4B170DD}" type="slidenum">
              <a:rPr kumimoji="0" lang="en-US" sz="1200" b="0" i="0" u="none" strike="noStrike" kern="1200" cap="none" spc="0" normalizeH="0" baseline="0" noProof="0" smtClean="0">
                <a:ln>
                  <a:noFill/>
                </a:ln>
                <a:solidFill>
                  <a:srgbClr val="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3633726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alibri" panose="020F0502020204030204"/>
                <a:ea typeface="+mn-ea"/>
                <a:cs typeface="+mn-cs"/>
              </a:rPr>
              <a:t>CS 124 - Lecture 0 - Course Overview </a:t>
            </a:r>
          </a:p>
        </p:txBody>
      </p:sp>
      <p:sp>
        <p:nvSpPr>
          <p:cNvPr id="5" name="Slide Number Placeholder 4"/>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EC0183-73D3-4F2C-BBF1-786CD4B170DD}" type="slidenum">
              <a:rPr kumimoji="0" lang="en-US" sz="1200" b="0" i="0" u="none" strike="noStrike" kern="1200" cap="none" spc="0" normalizeH="0" baseline="0" noProof="0" smtClean="0">
                <a:ln>
                  <a:noFill/>
                </a:ln>
                <a:solidFill>
                  <a:srgbClr val="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2581632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alibri" panose="020F0502020204030204"/>
                <a:ea typeface="+mn-ea"/>
                <a:cs typeface="+mn-cs"/>
              </a:rPr>
              <a:t>CS 124 - Lecture 0 - Course Overview </a:t>
            </a:r>
          </a:p>
        </p:txBody>
      </p:sp>
      <p:sp>
        <p:nvSpPr>
          <p:cNvPr id="5" name="Slide Number Placeholder 4"/>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EC0183-73D3-4F2C-BBF1-786CD4B170DD}" type="slidenum">
              <a:rPr kumimoji="0" lang="en-US" sz="1200" b="0" i="0" u="none" strike="noStrike" kern="1200" cap="none" spc="0" normalizeH="0" baseline="0" noProof="0" smtClean="0">
                <a:ln>
                  <a:noFill/>
                </a:ln>
                <a:solidFill>
                  <a:srgbClr val="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1871462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alibri" panose="020F0502020204030204"/>
                <a:ea typeface="+mn-ea"/>
                <a:cs typeface="+mn-cs"/>
              </a:rPr>
              <a:t>CS 124 - Lecture 0 - Course Overview </a:t>
            </a:r>
          </a:p>
        </p:txBody>
      </p:sp>
      <p:sp>
        <p:nvSpPr>
          <p:cNvPr id="5" name="Slide Number Placeholder 4"/>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EC0183-73D3-4F2C-BBF1-786CD4B170DD}" type="slidenum">
              <a:rPr kumimoji="0" lang="en-US" sz="1200" b="0" i="0" u="none" strike="noStrike" kern="1200" cap="none" spc="0" normalizeH="0" baseline="0" noProof="0" smtClean="0">
                <a:ln>
                  <a:noFill/>
                </a:ln>
                <a:solidFill>
                  <a:srgbClr val="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1806837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alibri" panose="020F0502020204030204"/>
                <a:ea typeface="+mn-ea"/>
                <a:cs typeface="+mn-cs"/>
              </a:rPr>
              <a:t>CS 124 - Lecture 0 - Course Overview </a:t>
            </a:r>
          </a:p>
        </p:txBody>
      </p:sp>
      <p:sp>
        <p:nvSpPr>
          <p:cNvPr id="5" name="Slide Number Placeholder 4"/>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EC0183-73D3-4F2C-BBF1-786CD4B170DD}" type="slidenum">
              <a:rPr kumimoji="0" lang="en-US" sz="1200" b="0" i="0" u="none" strike="noStrike" kern="1200" cap="none" spc="0" normalizeH="0" baseline="0" noProof="0" smtClean="0">
                <a:ln>
                  <a:noFill/>
                </a:ln>
                <a:solidFill>
                  <a:srgbClr val="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1963346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alibri" panose="020F0502020204030204"/>
                <a:ea typeface="+mn-ea"/>
                <a:cs typeface="+mn-cs"/>
              </a:rPr>
              <a:t>CS 124 - Lecture 0 - Course Overview </a:t>
            </a:r>
          </a:p>
        </p:txBody>
      </p:sp>
      <p:sp>
        <p:nvSpPr>
          <p:cNvPr id="5" name="Slide Number Placeholder 4"/>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EC0183-73D3-4F2C-BBF1-786CD4B170DD}" type="slidenum">
              <a:rPr kumimoji="0" lang="en-US" sz="1200" b="0" i="0" u="none" strike="noStrike" kern="1200" cap="none" spc="0" normalizeH="0" baseline="0" noProof="0" smtClean="0">
                <a:ln>
                  <a:noFill/>
                </a:ln>
                <a:solidFill>
                  <a:srgbClr val="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9544206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alibri" panose="020F0502020204030204"/>
                <a:ea typeface="+mn-ea"/>
                <a:cs typeface="+mn-cs"/>
              </a:rPr>
              <a:t>CS 124 - Lecture 0 - Course Overview </a:t>
            </a:r>
          </a:p>
        </p:txBody>
      </p:sp>
      <p:sp>
        <p:nvSpPr>
          <p:cNvPr id="5" name="Slide Number Placeholder 4"/>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EC0183-73D3-4F2C-BBF1-786CD4B170DD}" type="slidenum">
              <a:rPr kumimoji="0" lang="en-US" sz="1200" b="0" i="0" u="none" strike="noStrike" kern="1200" cap="none" spc="0" normalizeH="0" baseline="0" noProof="0" smtClean="0">
                <a:ln>
                  <a:noFill/>
                </a:ln>
                <a:solidFill>
                  <a:srgbClr val="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300554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a:defRPr/>
            </a:pPr>
            <a:r>
              <a:rPr lang="en-US">
                <a:solidFill>
                  <a:srgbClr val="000000"/>
                </a:solidFill>
              </a:rPr>
              <a:t>CS 124 - Lecture 0 - Course Overview </a:t>
            </a:r>
          </a:p>
        </p:txBody>
      </p:sp>
      <p:sp>
        <p:nvSpPr>
          <p:cNvPr id="5" name="Slide Number Placeholder 4"/>
          <p:cNvSpPr>
            <a:spLocks noGrp="1"/>
          </p:cNvSpPr>
          <p:nvPr>
            <p:ph type="sldNum" sz="quarter" idx="11"/>
          </p:nvPr>
        </p:nvSpPr>
        <p:spPr/>
        <p:txBody>
          <a:bodyPr/>
          <a:lstStyle/>
          <a:p>
            <a:pPr>
              <a:defRPr/>
            </a:pPr>
            <a:fld id="{8CEC0183-73D3-4F2C-BBF1-786CD4B170DD}" type="slidenum">
              <a:rPr lang="en-US" smtClean="0">
                <a:solidFill>
                  <a:srgbClr val="000000"/>
                </a:solidFill>
              </a:rPr>
              <a:pPr>
                <a:defRPr/>
              </a:pPr>
              <a:t>3</a:t>
            </a:fld>
            <a:endParaRPr lang="en-US">
              <a:solidFill>
                <a:srgbClr val="000000"/>
              </a:solidFill>
            </a:endParaRPr>
          </a:p>
        </p:txBody>
      </p:sp>
    </p:spTree>
    <p:extLst>
      <p:ext uri="{BB962C8B-B14F-4D97-AF65-F5344CB8AC3E}">
        <p14:creationId xmlns:p14="http://schemas.microsoft.com/office/powerpoint/2010/main" val="61226239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alibri" panose="020F0502020204030204"/>
                <a:ea typeface="+mn-ea"/>
                <a:cs typeface="+mn-cs"/>
              </a:rPr>
              <a:t>CS 124 - Lecture 0 - Course Overview </a:t>
            </a:r>
          </a:p>
        </p:txBody>
      </p:sp>
      <p:sp>
        <p:nvSpPr>
          <p:cNvPr id="5" name="Slide Number Placeholder 4"/>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EC0183-73D3-4F2C-BBF1-786CD4B170DD}" type="slidenum">
              <a:rPr kumimoji="0" lang="en-US" sz="1200" b="0" i="0" u="none" strike="noStrike" kern="1200" cap="none" spc="0" normalizeH="0" baseline="0" noProof="0" smtClean="0">
                <a:ln>
                  <a:noFill/>
                </a:ln>
                <a:solidFill>
                  <a:srgbClr val="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5698586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alibri" panose="020F0502020204030204"/>
                <a:ea typeface="+mn-ea"/>
                <a:cs typeface="+mn-cs"/>
              </a:rPr>
              <a:t>CS 124 - Lecture 0 - Course Overview </a:t>
            </a:r>
          </a:p>
        </p:txBody>
      </p:sp>
      <p:sp>
        <p:nvSpPr>
          <p:cNvPr id="5" name="Slide Number Placeholder 4"/>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EC0183-73D3-4F2C-BBF1-786CD4B170DD}" type="slidenum">
              <a:rPr kumimoji="0" lang="en-US" sz="1200" b="0" i="0" u="none" strike="noStrike" kern="1200" cap="none" spc="0" normalizeH="0" baseline="0" noProof="0" smtClean="0">
                <a:ln>
                  <a:noFill/>
                </a:ln>
                <a:solidFill>
                  <a:srgbClr val="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047713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alibri" panose="020F0502020204030204"/>
                <a:ea typeface="+mn-ea"/>
                <a:cs typeface="+mn-cs"/>
              </a:rPr>
              <a:t>CS 124 - Lecture 0 - Course Overview </a:t>
            </a:r>
          </a:p>
        </p:txBody>
      </p:sp>
      <p:sp>
        <p:nvSpPr>
          <p:cNvPr id="5" name="Slide Number Placeholder 4"/>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EC0183-73D3-4F2C-BBF1-786CD4B170DD}" type="slidenum">
              <a:rPr kumimoji="0" lang="en-US" sz="1200" b="0" i="0" u="none" strike="noStrike" kern="1200" cap="none" spc="0" normalizeH="0" baseline="0" noProof="0" smtClean="0">
                <a:ln>
                  <a:noFill/>
                </a:ln>
                <a:solidFill>
                  <a:srgbClr val="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9671723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a:defRPr/>
            </a:pPr>
            <a:r>
              <a:rPr lang="en-US">
                <a:solidFill>
                  <a:srgbClr val="000000"/>
                </a:solidFill>
              </a:rPr>
              <a:t>CS 124 - Lecture 0 - Course Overview </a:t>
            </a:r>
          </a:p>
        </p:txBody>
      </p:sp>
      <p:sp>
        <p:nvSpPr>
          <p:cNvPr id="5" name="Slide Number Placeholder 4"/>
          <p:cNvSpPr>
            <a:spLocks noGrp="1"/>
          </p:cNvSpPr>
          <p:nvPr>
            <p:ph type="sldNum" sz="quarter" idx="11"/>
          </p:nvPr>
        </p:nvSpPr>
        <p:spPr/>
        <p:txBody>
          <a:bodyPr/>
          <a:lstStyle/>
          <a:p>
            <a:pPr>
              <a:defRPr/>
            </a:pPr>
            <a:fld id="{8CEC0183-73D3-4F2C-BBF1-786CD4B170DD}" type="slidenum">
              <a:rPr lang="en-US" smtClean="0">
                <a:solidFill>
                  <a:srgbClr val="000000"/>
                </a:solidFill>
              </a:rPr>
              <a:pPr>
                <a:defRPr/>
              </a:pPr>
              <a:t>36</a:t>
            </a:fld>
            <a:endParaRPr lang="en-US">
              <a:solidFill>
                <a:srgbClr val="000000"/>
              </a:solidFill>
            </a:endParaRPr>
          </a:p>
        </p:txBody>
      </p:sp>
    </p:spTree>
    <p:extLst>
      <p:ext uri="{BB962C8B-B14F-4D97-AF65-F5344CB8AC3E}">
        <p14:creationId xmlns:p14="http://schemas.microsoft.com/office/powerpoint/2010/main" val="234158239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a:defRPr/>
            </a:pPr>
            <a:r>
              <a:rPr lang="en-US">
                <a:solidFill>
                  <a:srgbClr val="000000"/>
                </a:solidFill>
              </a:rPr>
              <a:t>CS 124 - Lecture 0 - Course Overview </a:t>
            </a:r>
          </a:p>
        </p:txBody>
      </p:sp>
      <p:sp>
        <p:nvSpPr>
          <p:cNvPr id="5" name="Slide Number Placeholder 4"/>
          <p:cNvSpPr>
            <a:spLocks noGrp="1"/>
          </p:cNvSpPr>
          <p:nvPr>
            <p:ph type="sldNum" sz="quarter" idx="11"/>
          </p:nvPr>
        </p:nvSpPr>
        <p:spPr/>
        <p:txBody>
          <a:bodyPr/>
          <a:lstStyle/>
          <a:p>
            <a:pPr>
              <a:defRPr/>
            </a:pPr>
            <a:fld id="{8CEC0183-73D3-4F2C-BBF1-786CD4B170DD}" type="slidenum">
              <a:rPr lang="en-US" smtClean="0">
                <a:solidFill>
                  <a:srgbClr val="000000"/>
                </a:solidFill>
              </a:rPr>
              <a:pPr>
                <a:defRPr/>
              </a:pPr>
              <a:t>37</a:t>
            </a:fld>
            <a:endParaRPr lang="en-US">
              <a:solidFill>
                <a:srgbClr val="000000"/>
              </a:solidFill>
            </a:endParaRPr>
          </a:p>
        </p:txBody>
      </p:sp>
    </p:spTree>
    <p:extLst>
      <p:ext uri="{BB962C8B-B14F-4D97-AF65-F5344CB8AC3E}">
        <p14:creationId xmlns:p14="http://schemas.microsoft.com/office/powerpoint/2010/main" val="368738939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a:defRPr/>
            </a:pPr>
            <a:r>
              <a:rPr lang="en-US">
                <a:solidFill>
                  <a:srgbClr val="000000"/>
                </a:solidFill>
              </a:rPr>
              <a:t>CS 124 - Lecture 0 - Course Overview </a:t>
            </a:r>
          </a:p>
        </p:txBody>
      </p:sp>
      <p:sp>
        <p:nvSpPr>
          <p:cNvPr id="5" name="Slide Number Placeholder 4"/>
          <p:cNvSpPr>
            <a:spLocks noGrp="1"/>
          </p:cNvSpPr>
          <p:nvPr>
            <p:ph type="sldNum" sz="quarter" idx="11"/>
          </p:nvPr>
        </p:nvSpPr>
        <p:spPr/>
        <p:txBody>
          <a:bodyPr/>
          <a:lstStyle/>
          <a:p>
            <a:pPr>
              <a:defRPr/>
            </a:pPr>
            <a:fld id="{8CEC0183-73D3-4F2C-BBF1-786CD4B170DD}" type="slidenum">
              <a:rPr lang="en-US" smtClean="0">
                <a:solidFill>
                  <a:srgbClr val="000000"/>
                </a:solidFill>
              </a:rPr>
              <a:pPr>
                <a:defRPr/>
              </a:pPr>
              <a:t>38</a:t>
            </a:fld>
            <a:endParaRPr lang="en-US">
              <a:solidFill>
                <a:srgbClr val="000000"/>
              </a:solidFill>
            </a:endParaRPr>
          </a:p>
        </p:txBody>
      </p:sp>
    </p:spTree>
    <p:extLst>
      <p:ext uri="{BB962C8B-B14F-4D97-AF65-F5344CB8AC3E}">
        <p14:creationId xmlns:p14="http://schemas.microsoft.com/office/powerpoint/2010/main" val="90854424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a:defRPr/>
            </a:pPr>
            <a:r>
              <a:rPr lang="en-US">
                <a:solidFill>
                  <a:srgbClr val="000000"/>
                </a:solidFill>
              </a:rPr>
              <a:t>CS 124 - Lecture 0 - Course Overview </a:t>
            </a:r>
          </a:p>
        </p:txBody>
      </p:sp>
      <p:sp>
        <p:nvSpPr>
          <p:cNvPr id="5" name="Slide Number Placeholder 4"/>
          <p:cNvSpPr>
            <a:spLocks noGrp="1"/>
          </p:cNvSpPr>
          <p:nvPr>
            <p:ph type="sldNum" sz="quarter" idx="11"/>
          </p:nvPr>
        </p:nvSpPr>
        <p:spPr/>
        <p:txBody>
          <a:bodyPr/>
          <a:lstStyle/>
          <a:p>
            <a:pPr>
              <a:defRPr/>
            </a:pPr>
            <a:fld id="{8CEC0183-73D3-4F2C-BBF1-786CD4B170DD}" type="slidenum">
              <a:rPr lang="en-US" smtClean="0">
                <a:solidFill>
                  <a:srgbClr val="000000"/>
                </a:solidFill>
              </a:rPr>
              <a:pPr>
                <a:defRPr/>
              </a:pPr>
              <a:t>39</a:t>
            </a:fld>
            <a:endParaRPr lang="en-US">
              <a:solidFill>
                <a:srgbClr val="000000"/>
              </a:solidFill>
            </a:endParaRPr>
          </a:p>
        </p:txBody>
      </p:sp>
    </p:spTree>
    <p:extLst>
      <p:ext uri="{BB962C8B-B14F-4D97-AF65-F5344CB8AC3E}">
        <p14:creationId xmlns:p14="http://schemas.microsoft.com/office/powerpoint/2010/main" val="377757904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alibri" panose="020F0502020204030204"/>
                <a:ea typeface="+mn-ea"/>
                <a:cs typeface="+mn-cs"/>
              </a:rPr>
              <a:t>CS 124 - Lecture 0 - Course Overview </a:t>
            </a:r>
          </a:p>
        </p:txBody>
      </p:sp>
      <p:sp>
        <p:nvSpPr>
          <p:cNvPr id="5" name="Slide Number Placeholder 4"/>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EC0183-73D3-4F2C-BBF1-786CD4B170DD}" type="slidenum">
              <a:rPr kumimoji="0" lang="en-US" sz="1200" b="0" i="0" u="none" strike="noStrike" kern="1200" cap="none" spc="0" normalizeH="0" baseline="0" noProof="0" smtClean="0">
                <a:ln>
                  <a:noFill/>
                </a:ln>
                <a:solidFill>
                  <a:srgbClr val="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2890595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a:defRPr/>
            </a:pPr>
            <a:r>
              <a:rPr lang="en-US">
                <a:solidFill>
                  <a:srgbClr val="000000"/>
                </a:solidFill>
              </a:rPr>
              <a:t>CS 124 - Lecture 0 - Course Overview </a:t>
            </a:r>
          </a:p>
        </p:txBody>
      </p:sp>
      <p:sp>
        <p:nvSpPr>
          <p:cNvPr id="5" name="Slide Number Placeholder 4"/>
          <p:cNvSpPr>
            <a:spLocks noGrp="1"/>
          </p:cNvSpPr>
          <p:nvPr>
            <p:ph type="sldNum" sz="quarter" idx="11"/>
          </p:nvPr>
        </p:nvSpPr>
        <p:spPr/>
        <p:txBody>
          <a:bodyPr/>
          <a:lstStyle/>
          <a:p>
            <a:pPr>
              <a:defRPr/>
            </a:pPr>
            <a:fld id="{8CEC0183-73D3-4F2C-BBF1-786CD4B170DD}" type="slidenum">
              <a:rPr lang="en-US" smtClean="0">
                <a:solidFill>
                  <a:srgbClr val="000000"/>
                </a:solidFill>
              </a:rPr>
              <a:pPr>
                <a:defRPr/>
              </a:pPr>
              <a:t>41</a:t>
            </a:fld>
            <a:endParaRPr lang="en-US">
              <a:solidFill>
                <a:srgbClr val="000000"/>
              </a:solidFill>
            </a:endParaRPr>
          </a:p>
        </p:txBody>
      </p:sp>
    </p:spTree>
    <p:extLst>
      <p:ext uri="{BB962C8B-B14F-4D97-AF65-F5344CB8AC3E}">
        <p14:creationId xmlns:p14="http://schemas.microsoft.com/office/powerpoint/2010/main" val="120448165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alibri" panose="020F0502020204030204"/>
                <a:ea typeface="+mn-ea"/>
                <a:cs typeface="+mn-cs"/>
              </a:rPr>
              <a:t>CS 124 - Lecture 0 - Course Overview </a:t>
            </a:r>
          </a:p>
        </p:txBody>
      </p:sp>
      <p:sp>
        <p:nvSpPr>
          <p:cNvPr id="5" name="Slide Number Placeholder 4"/>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EC0183-73D3-4F2C-BBF1-786CD4B170DD}" type="slidenum">
              <a:rPr kumimoji="0" lang="en-US" sz="1200" b="0" i="0" u="none" strike="noStrike" kern="1200" cap="none" spc="0" normalizeH="0" baseline="0" noProof="0" smtClean="0">
                <a:ln>
                  <a:noFill/>
                </a:ln>
                <a:solidFill>
                  <a:srgbClr val="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28247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a:defRPr/>
            </a:pPr>
            <a:r>
              <a:rPr lang="en-US">
                <a:solidFill>
                  <a:srgbClr val="000000"/>
                </a:solidFill>
              </a:rPr>
              <a:t>CS 124 - Lecture 0 - Course Overview </a:t>
            </a:r>
          </a:p>
        </p:txBody>
      </p:sp>
      <p:sp>
        <p:nvSpPr>
          <p:cNvPr id="5" name="Slide Number Placeholder 4"/>
          <p:cNvSpPr>
            <a:spLocks noGrp="1"/>
          </p:cNvSpPr>
          <p:nvPr>
            <p:ph type="sldNum" sz="quarter" idx="11"/>
          </p:nvPr>
        </p:nvSpPr>
        <p:spPr/>
        <p:txBody>
          <a:bodyPr/>
          <a:lstStyle/>
          <a:p>
            <a:pPr>
              <a:defRPr/>
            </a:pPr>
            <a:fld id="{8CEC0183-73D3-4F2C-BBF1-786CD4B170DD}" type="slidenum">
              <a:rPr lang="en-US" smtClean="0">
                <a:solidFill>
                  <a:srgbClr val="000000"/>
                </a:solidFill>
              </a:rPr>
              <a:pPr>
                <a:defRPr/>
              </a:pPr>
              <a:t>7</a:t>
            </a:fld>
            <a:endParaRPr lang="en-US">
              <a:solidFill>
                <a:srgbClr val="000000"/>
              </a:solidFill>
            </a:endParaRPr>
          </a:p>
        </p:txBody>
      </p:sp>
    </p:spTree>
    <p:extLst>
      <p:ext uri="{BB962C8B-B14F-4D97-AF65-F5344CB8AC3E}">
        <p14:creationId xmlns:p14="http://schemas.microsoft.com/office/powerpoint/2010/main" val="390765140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alibri" panose="020F0502020204030204"/>
                <a:ea typeface="+mn-ea"/>
                <a:cs typeface="+mn-cs"/>
              </a:rPr>
              <a:t>CS 124 - Lecture 0 - Course Overview </a:t>
            </a:r>
          </a:p>
        </p:txBody>
      </p:sp>
      <p:sp>
        <p:nvSpPr>
          <p:cNvPr id="5" name="Slide Number Placeholder 4"/>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EC0183-73D3-4F2C-BBF1-786CD4B170DD}" type="slidenum">
              <a:rPr kumimoji="0" lang="en-US" sz="1200" b="0" i="0" u="none" strike="noStrike" kern="1200" cap="none" spc="0" normalizeH="0" baseline="0" noProof="0" smtClean="0">
                <a:ln>
                  <a:noFill/>
                </a:ln>
                <a:solidFill>
                  <a:srgbClr val="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052273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alibri" panose="020F0502020204030204"/>
                <a:ea typeface="+mn-ea"/>
                <a:cs typeface="+mn-cs"/>
              </a:rPr>
              <a:t>CS 124 - Lecture 0 - Course Overview </a:t>
            </a:r>
          </a:p>
        </p:txBody>
      </p:sp>
      <p:sp>
        <p:nvSpPr>
          <p:cNvPr id="5" name="Slide Number Placeholder 4"/>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EC0183-73D3-4F2C-BBF1-786CD4B170DD}" type="slidenum">
              <a:rPr kumimoji="0" lang="en-US" sz="1200" b="0" i="0" u="none" strike="noStrike" kern="1200" cap="none" spc="0" normalizeH="0" baseline="0" noProof="0" smtClean="0">
                <a:ln>
                  <a:noFill/>
                </a:ln>
                <a:solidFill>
                  <a:srgbClr val="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7102512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alibri" panose="020F0502020204030204"/>
                <a:ea typeface="+mn-ea"/>
                <a:cs typeface="+mn-cs"/>
              </a:rPr>
              <a:t>CS 124 - Lecture 0 - Course Overview </a:t>
            </a:r>
          </a:p>
        </p:txBody>
      </p:sp>
      <p:sp>
        <p:nvSpPr>
          <p:cNvPr id="5" name="Slide Number Placeholder 4"/>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EC0183-73D3-4F2C-BBF1-786CD4B170DD}" type="slidenum">
              <a:rPr kumimoji="0" lang="en-US" sz="1200" b="0" i="0" u="none" strike="noStrike" kern="1200" cap="none" spc="0" normalizeH="0" baseline="0" noProof="0" smtClean="0">
                <a:ln>
                  <a:noFill/>
                </a:ln>
                <a:solidFill>
                  <a:srgbClr val="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710958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a:defRPr/>
            </a:pPr>
            <a:r>
              <a:rPr lang="en-US">
                <a:solidFill>
                  <a:srgbClr val="000000"/>
                </a:solidFill>
              </a:rPr>
              <a:t>CS 124 - Lecture 0 - Course Overview </a:t>
            </a:r>
          </a:p>
        </p:txBody>
      </p:sp>
      <p:sp>
        <p:nvSpPr>
          <p:cNvPr id="5" name="Slide Number Placeholder 4"/>
          <p:cNvSpPr>
            <a:spLocks noGrp="1"/>
          </p:cNvSpPr>
          <p:nvPr>
            <p:ph type="sldNum" sz="quarter" idx="11"/>
          </p:nvPr>
        </p:nvSpPr>
        <p:spPr/>
        <p:txBody>
          <a:bodyPr/>
          <a:lstStyle/>
          <a:p>
            <a:pPr>
              <a:defRPr/>
            </a:pPr>
            <a:fld id="{8CEC0183-73D3-4F2C-BBF1-786CD4B170DD}" type="slidenum">
              <a:rPr lang="en-US" smtClean="0">
                <a:solidFill>
                  <a:srgbClr val="000000"/>
                </a:solidFill>
              </a:rPr>
              <a:pPr>
                <a:defRPr/>
              </a:pPr>
              <a:t>48</a:t>
            </a:fld>
            <a:endParaRPr lang="en-US">
              <a:solidFill>
                <a:srgbClr val="000000"/>
              </a:solidFill>
            </a:endParaRPr>
          </a:p>
        </p:txBody>
      </p:sp>
    </p:spTree>
    <p:extLst>
      <p:ext uri="{BB962C8B-B14F-4D97-AF65-F5344CB8AC3E}">
        <p14:creationId xmlns:p14="http://schemas.microsoft.com/office/powerpoint/2010/main" val="331402407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1331B57-0BE5-4F82-AA58-76F53EFF3ADA}"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6/6/2022 1:18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2"/>
          </p:nvPr>
        </p:nvSpPr>
        <p:spPr>
          <a:xfrm>
            <a:off x="0" y="8685213"/>
            <a:ext cx="6172200" cy="457200"/>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dirty="0">
                <a:ln>
                  <a:noFill/>
                </a:ln>
                <a:solidFill>
                  <a:srgbClr val="000000"/>
                </a:solidFill>
                <a:effectLst/>
                <a:uLnTx/>
                <a:uFillTx/>
                <a:latin typeface="Calibri" panose="020F0502020204030204"/>
                <a:ea typeface="+mn-ea"/>
                <a:cs typeface="+mn-cs"/>
              </a:rPr>
              <a:t>© 2007 Microsoft Corporation. All rights reserved. Microsoft, Windows, Windows Vista and other product names are or may be registered trademarks and/or trademarks in the U.S. and/or other countries.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dirty="0">
                <a:ln>
                  <a:noFill/>
                </a:ln>
                <a:solidFill>
                  <a:srgbClr val="000000"/>
                </a:solidFill>
                <a:effectLst/>
                <a:uLnTx/>
                <a:uFillTx/>
                <a:latin typeface="Calibri" panose="020F0502020204030204"/>
                <a:ea typeface="+mn-ea"/>
                <a:cs typeface="+mn-cs"/>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500" b="0" i="0" u="none" strike="noStrike" kern="1200" cap="none" spc="0" normalizeH="0" baseline="0" noProof="0" dirty="0">
                <a:ln>
                  <a:noFill/>
                </a:ln>
                <a:solidFill>
                  <a:srgbClr val="000000"/>
                </a:solidFill>
                <a:effectLst/>
                <a:uLnTx/>
                <a:uFillTx/>
                <a:latin typeface="Calibri" panose="020F0502020204030204"/>
                <a:ea typeface="+mn-ea"/>
                <a:cs typeface="+mn-cs"/>
              </a:rPr>
            </a:br>
            <a:r>
              <a:rPr kumimoji="0" lang="en-US" sz="500" b="0" i="0" u="none" strike="noStrike" kern="1200" cap="none" spc="0" normalizeH="0" baseline="0" noProof="0" dirty="0">
                <a:ln>
                  <a:noFill/>
                </a:ln>
                <a:solidFill>
                  <a:srgbClr val="000000"/>
                </a:solidFill>
                <a:effectLst/>
                <a:uLnTx/>
                <a:uFillTx/>
                <a:latin typeface="Calibri" panose="020F0502020204030204"/>
                <a:ea typeface="+mn-ea"/>
                <a:cs typeface="+mn-cs"/>
              </a:rPr>
              <a:t>MICROSOFT MAKES NO WARRANTIES, EXPRESS, IMPLIED OR STATUTORY, AS TO THE INFORMATION IN THIS PRESENTATION.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5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a:xfrm>
            <a:off x="6172199" y="8685213"/>
            <a:ext cx="684213" cy="457200"/>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C87E0CF-87F6-4B58-B8B8-DCAB2DAAF3C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5931866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1331B57-0BE5-4F82-AA58-76F53EFF3ADA}" type="datetime8">
              <a:rPr lang="en-US" smtClean="0">
                <a:solidFill>
                  <a:prstClr val="black"/>
                </a:solidFill>
              </a:rPr>
              <a:pPr/>
              <a:t>6/6/2022 1:18 PM</a:t>
            </a:fld>
            <a:endParaRPr lang="en-US" dirty="0">
              <a:solidFill>
                <a:prstClr val="black"/>
              </a:solidFill>
            </a:endParaRPr>
          </a:p>
        </p:txBody>
      </p:sp>
      <p:sp>
        <p:nvSpPr>
          <p:cNvPr id="6" name="Footer Placeholder 5"/>
          <p:cNvSpPr>
            <a:spLocks noGrp="1"/>
          </p:cNvSpPr>
          <p:nvPr>
            <p:ph type="ftr" sz="quarter" idx="12"/>
          </p:nvPr>
        </p:nvSpPr>
        <p:spPr>
          <a:xfrm>
            <a:off x="0" y="8685213"/>
            <a:ext cx="6172200" cy="457200"/>
          </a:xfrm>
        </p:spPr>
        <p:txBody>
          <a:bodyPr/>
          <a:lstStyle/>
          <a:p>
            <a:r>
              <a:rPr lang="en-US" sz="500" dirty="0">
                <a:solidFill>
                  <a:srgbClr val="000000"/>
                </a:solidFill>
              </a:rPr>
              <a:t>© 2007 Microsoft Corporation. All rights reserved. Microsoft, Windows, Windows Vista and other product names are or may be registered trademarks and/or trademarks in the U.S. and/or other countries.</a:t>
            </a:r>
          </a:p>
          <a:p>
            <a:r>
              <a:rPr lang="en-US" sz="500" dirty="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a:solidFill>
                  <a:srgbClr val="000000"/>
                </a:solidFill>
              </a:rPr>
            </a:br>
            <a:r>
              <a:rPr lang="en-US" sz="500" dirty="0">
                <a:solidFill>
                  <a:srgbClr val="000000"/>
                </a:solidFill>
              </a:rPr>
              <a:t>MICROSOFT MAKES NO WARRANTIES, EXPRESS, IMPLIED OR STATUTORY, AS TO THE INFORMATION IN THIS PRESENTATION.</a:t>
            </a:r>
          </a:p>
          <a:p>
            <a:endParaRPr lang="en-US" sz="500" dirty="0">
              <a:solidFill>
                <a:prstClr val="black"/>
              </a:solidFill>
            </a:endParaRPr>
          </a:p>
        </p:txBody>
      </p:sp>
      <p:sp>
        <p:nvSpPr>
          <p:cNvPr id="7" name="Slide Number Placeholder 6"/>
          <p:cNvSpPr>
            <a:spLocks noGrp="1"/>
          </p:cNvSpPr>
          <p:nvPr>
            <p:ph type="sldNum" sz="quarter" idx="13"/>
          </p:nvPr>
        </p:nvSpPr>
        <p:spPr>
          <a:xfrm>
            <a:off x="6172199" y="8685213"/>
            <a:ext cx="684213" cy="457200"/>
          </a:xfrm>
        </p:spPr>
        <p:txBody>
          <a:bodyPr/>
          <a:lstStyle/>
          <a:p>
            <a:fld id="{EC87E0CF-87F6-4B58-B8B8-DCAB2DAAF3CA}" type="slidenum">
              <a:rPr lang="en-US" smtClean="0">
                <a:solidFill>
                  <a:prstClr val="black"/>
                </a:solidFill>
              </a:rPr>
              <a:pPr/>
              <a:t>50</a:t>
            </a:fld>
            <a:endParaRPr lang="en-US" dirty="0">
              <a:solidFill>
                <a:prstClr val="black"/>
              </a:solidFill>
            </a:endParaRPr>
          </a:p>
        </p:txBody>
      </p:sp>
    </p:spTree>
    <p:extLst>
      <p:ext uri="{BB962C8B-B14F-4D97-AF65-F5344CB8AC3E}">
        <p14:creationId xmlns:p14="http://schemas.microsoft.com/office/powerpoint/2010/main" val="16860989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1331B57-0BE5-4F82-AA58-76F53EFF3ADA}" type="datetime8">
              <a:rPr lang="en-US" smtClean="0">
                <a:solidFill>
                  <a:prstClr val="black"/>
                </a:solidFill>
              </a:rPr>
              <a:pPr/>
              <a:t>6/6/2022 1:18 PM</a:t>
            </a:fld>
            <a:endParaRPr lang="en-US" dirty="0">
              <a:solidFill>
                <a:prstClr val="black"/>
              </a:solidFill>
            </a:endParaRPr>
          </a:p>
        </p:txBody>
      </p:sp>
      <p:sp>
        <p:nvSpPr>
          <p:cNvPr id="6" name="Footer Placeholder 5"/>
          <p:cNvSpPr>
            <a:spLocks noGrp="1"/>
          </p:cNvSpPr>
          <p:nvPr>
            <p:ph type="ftr" sz="quarter" idx="12"/>
          </p:nvPr>
        </p:nvSpPr>
        <p:spPr>
          <a:xfrm>
            <a:off x="0" y="8685213"/>
            <a:ext cx="6172200" cy="457200"/>
          </a:xfrm>
        </p:spPr>
        <p:txBody>
          <a:bodyPr/>
          <a:lstStyle/>
          <a:p>
            <a:r>
              <a:rPr lang="en-US" sz="500" dirty="0">
                <a:solidFill>
                  <a:srgbClr val="000000"/>
                </a:solidFill>
              </a:rPr>
              <a:t>© 2007 Microsoft Corporation. All rights reserved. Microsoft, Windows, Windows Vista and other product names are or may be registered trademarks and/or trademarks in the U.S. and/or other countries.</a:t>
            </a:r>
          </a:p>
          <a:p>
            <a:r>
              <a:rPr lang="en-US" sz="500" dirty="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a:solidFill>
                  <a:srgbClr val="000000"/>
                </a:solidFill>
              </a:rPr>
            </a:br>
            <a:r>
              <a:rPr lang="en-US" sz="500" dirty="0">
                <a:solidFill>
                  <a:srgbClr val="000000"/>
                </a:solidFill>
              </a:rPr>
              <a:t>MICROSOFT MAKES NO WARRANTIES, EXPRESS, IMPLIED OR STATUTORY, AS TO THE INFORMATION IN THIS PRESENTATION.</a:t>
            </a:r>
          </a:p>
          <a:p>
            <a:endParaRPr lang="en-US" sz="500" dirty="0">
              <a:solidFill>
                <a:prstClr val="black"/>
              </a:solidFill>
            </a:endParaRPr>
          </a:p>
        </p:txBody>
      </p:sp>
      <p:sp>
        <p:nvSpPr>
          <p:cNvPr id="7" name="Slide Number Placeholder 6"/>
          <p:cNvSpPr>
            <a:spLocks noGrp="1"/>
          </p:cNvSpPr>
          <p:nvPr>
            <p:ph type="sldNum" sz="quarter" idx="13"/>
          </p:nvPr>
        </p:nvSpPr>
        <p:spPr>
          <a:xfrm>
            <a:off x="6172199" y="8685213"/>
            <a:ext cx="684213" cy="457200"/>
          </a:xfrm>
        </p:spPr>
        <p:txBody>
          <a:bodyPr/>
          <a:lstStyle/>
          <a:p>
            <a:fld id="{EC87E0CF-87F6-4B58-B8B8-DCAB2DAAF3CA}" type="slidenum">
              <a:rPr lang="en-US" smtClean="0">
                <a:solidFill>
                  <a:prstClr val="black"/>
                </a:solidFill>
              </a:rPr>
              <a:pPr/>
              <a:t>51</a:t>
            </a:fld>
            <a:endParaRPr lang="en-US" dirty="0">
              <a:solidFill>
                <a:prstClr val="black"/>
              </a:solidFill>
            </a:endParaRPr>
          </a:p>
        </p:txBody>
      </p:sp>
    </p:spTree>
    <p:extLst>
      <p:ext uri="{BB962C8B-B14F-4D97-AF65-F5344CB8AC3E}">
        <p14:creationId xmlns:p14="http://schemas.microsoft.com/office/powerpoint/2010/main" val="79899069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a:defRPr/>
            </a:pPr>
            <a:r>
              <a:rPr lang="en-US">
                <a:solidFill>
                  <a:srgbClr val="000000"/>
                </a:solidFill>
              </a:rPr>
              <a:t>CS 124 - Lecture 0 - Course Overview </a:t>
            </a:r>
          </a:p>
        </p:txBody>
      </p:sp>
      <p:sp>
        <p:nvSpPr>
          <p:cNvPr id="5" name="Slide Number Placeholder 4"/>
          <p:cNvSpPr>
            <a:spLocks noGrp="1"/>
          </p:cNvSpPr>
          <p:nvPr>
            <p:ph type="sldNum" sz="quarter" idx="11"/>
          </p:nvPr>
        </p:nvSpPr>
        <p:spPr/>
        <p:txBody>
          <a:bodyPr/>
          <a:lstStyle/>
          <a:p>
            <a:pPr>
              <a:defRPr/>
            </a:pPr>
            <a:fld id="{8CEC0183-73D3-4F2C-BBF1-786CD4B170DD}" type="slidenum">
              <a:rPr lang="en-US" smtClean="0">
                <a:solidFill>
                  <a:srgbClr val="000000"/>
                </a:solidFill>
              </a:rPr>
              <a:pPr>
                <a:defRPr/>
              </a:pPr>
              <a:t>52</a:t>
            </a:fld>
            <a:endParaRPr lang="en-US">
              <a:solidFill>
                <a:srgbClr val="000000"/>
              </a:solidFill>
            </a:endParaRPr>
          </a:p>
        </p:txBody>
      </p:sp>
    </p:spTree>
    <p:extLst>
      <p:ext uri="{BB962C8B-B14F-4D97-AF65-F5344CB8AC3E}">
        <p14:creationId xmlns:p14="http://schemas.microsoft.com/office/powerpoint/2010/main" val="365562455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1331B57-0BE5-4F82-AA58-76F53EFF3ADA}" type="datetime8">
              <a:rPr lang="en-US" smtClean="0">
                <a:solidFill>
                  <a:prstClr val="black"/>
                </a:solidFill>
              </a:rPr>
              <a:pPr/>
              <a:t>6/6/2022 1:18 PM</a:t>
            </a:fld>
            <a:endParaRPr lang="en-US" dirty="0">
              <a:solidFill>
                <a:prstClr val="black"/>
              </a:solidFill>
            </a:endParaRPr>
          </a:p>
        </p:txBody>
      </p:sp>
      <p:sp>
        <p:nvSpPr>
          <p:cNvPr id="6" name="Footer Placeholder 5"/>
          <p:cNvSpPr>
            <a:spLocks noGrp="1"/>
          </p:cNvSpPr>
          <p:nvPr>
            <p:ph type="ftr" sz="quarter" idx="12"/>
          </p:nvPr>
        </p:nvSpPr>
        <p:spPr>
          <a:xfrm>
            <a:off x="0" y="8685213"/>
            <a:ext cx="6172200" cy="457200"/>
          </a:xfrm>
        </p:spPr>
        <p:txBody>
          <a:bodyPr/>
          <a:lstStyle/>
          <a:p>
            <a:r>
              <a:rPr lang="en-US" sz="500" dirty="0">
                <a:solidFill>
                  <a:srgbClr val="000000"/>
                </a:solidFill>
              </a:rPr>
              <a:t>© 2007 Microsoft Corporation. All rights reserved. Microsoft, Windows, Windows Vista and other product names are or may be registered trademarks and/or trademarks in the U.S. and/or other countries.</a:t>
            </a:r>
          </a:p>
          <a:p>
            <a:r>
              <a:rPr lang="en-US" sz="500" dirty="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a:solidFill>
                  <a:srgbClr val="000000"/>
                </a:solidFill>
              </a:rPr>
            </a:br>
            <a:r>
              <a:rPr lang="en-US" sz="500" dirty="0">
                <a:solidFill>
                  <a:srgbClr val="000000"/>
                </a:solidFill>
              </a:rPr>
              <a:t>MICROSOFT MAKES NO WARRANTIES, EXPRESS, IMPLIED OR STATUTORY, AS TO THE INFORMATION IN THIS PRESENTATION.</a:t>
            </a:r>
          </a:p>
          <a:p>
            <a:endParaRPr lang="en-US" sz="500" dirty="0">
              <a:solidFill>
                <a:prstClr val="black"/>
              </a:solidFill>
            </a:endParaRPr>
          </a:p>
        </p:txBody>
      </p:sp>
      <p:sp>
        <p:nvSpPr>
          <p:cNvPr id="7" name="Slide Number Placeholder 6"/>
          <p:cNvSpPr>
            <a:spLocks noGrp="1"/>
          </p:cNvSpPr>
          <p:nvPr>
            <p:ph type="sldNum" sz="quarter" idx="13"/>
          </p:nvPr>
        </p:nvSpPr>
        <p:spPr>
          <a:xfrm>
            <a:off x="6172199" y="8685213"/>
            <a:ext cx="684213" cy="457200"/>
          </a:xfrm>
        </p:spPr>
        <p:txBody>
          <a:bodyPr/>
          <a:lstStyle/>
          <a:p>
            <a:fld id="{EC87E0CF-87F6-4B58-B8B8-DCAB2DAAF3CA}" type="slidenum">
              <a:rPr lang="en-US" smtClean="0">
                <a:solidFill>
                  <a:prstClr val="black"/>
                </a:solidFill>
              </a:rPr>
              <a:pPr/>
              <a:t>53</a:t>
            </a:fld>
            <a:endParaRPr lang="en-US" dirty="0">
              <a:solidFill>
                <a:prstClr val="black"/>
              </a:solidFill>
            </a:endParaRPr>
          </a:p>
        </p:txBody>
      </p:sp>
    </p:spTree>
    <p:extLst>
      <p:ext uri="{BB962C8B-B14F-4D97-AF65-F5344CB8AC3E}">
        <p14:creationId xmlns:p14="http://schemas.microsoft.com/office/powerpoint/2010/main" val="11288521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1331B57-0BE5-4F82-AA58-76F53EFF3ADA}" type="datetime8">
              <a:rPr lang="en-US" smtClean="0">
                <a:solidFill>
                  <a:prstClr val="black"/>
                </a:solidFill>
              </a:rPr>
              <a:pPr/>
              <a:t>6/6/2022 1:18 PM</a:t>
            </a:fld>
            <a:endParaRPr lang="en-US" dirty="0">
              <a:solidFill>
                <a:prstClr val="black"/>
              </a:solidFill>
            </a:endParaRPr>
          </a:p>
        </p:txBody>
      </p:sp>
      <p:sp>
        <p:nvSpPr>
          <p:cNvPr id="6" name="Footer Placeholder 5"/>
          <p:cNvSpPr>
            <a:spLocks noGrp="1"/>
          </p:cNvSpPr>
          <p:nvPr>
            <p:ph type="ftr" sz="quarter" idx="12"/>
          </p:nvPr>
        </p:nvSpPr>
        <p:spPr>
          <a:xfrm>
            <a:off x="0" y="8685213"/>
            <a:ext cx="6172200" cy="457200"/>
          </a:xfrm>
        </p:spPr>
        <p:txBody>
          <a:bodyPr/>
          <a:lstStyle/>
          <a:p>
            <a:r>
              <a:rPr lang="en-US" sz="500" dirty="0">
                <a:solidFill>
                  <a:srgbClr val="000000"/>
                </a:solidFill>
              </a:rPr>
              <a:t>© 2007 Microsoft Corporation. All rights reserved. Microsoft, Windows, Windows Vista and other product names are or may be registered trademarks and/or trademarks in the U.S. and/or other countries.</a:t>
            </a:r>
          </a:p>
          <a:p>
            <a:r>
              <a:rPr lang="en-US" sz="500" dirty="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a:solidFill>
                  <a:srgbClr val="000000"/>
                </a:solidFill>
              </a:rPr>
            </a:br>
            <a:r>
              <a:rPr lang="en-US" sz="500" dirty="0">
                <a:solidFill>
                  <a:srgbClr val="000000"/>
                </a:solidFill>
              </a:rPr>
              <a:t>MICROSOFT MAKES NO WARRANTIES, EXPRESS, IMPLIED OR STATUTORY, AS TO THE INFORMATION IN THIS PRESENTATION.</a:t>
            </a:r>
          </a:p>
          <a:p>
            <a:endParaRPr lang="en-US" sz="500" dirty="0">
              <a:solidFill>
                <a:prstClr val="black"/>
              </a:solidFill>
            </a:endParaRPr>
          </a:p>
        </p:txBody>
      </p:sp>
      <p:sp>
        <p:nvSpPr>
          <p:cNvPr id="7" name="Slide Number Placeholder 6"/>
          <p:cNvSpPr>
            <a:spLocks noGrp="1"/>
          </p:cNvSpPr>
          <p:nvPr>
            <p:ph type="sldNum" sz="quarter" idx="13"/>
          </p:nvPr>
        </p:nvSpPr>
        <p:spPr>
          <a:xfrm>
            <a:off x="6172199" y="8685213"/>
            <a:ext cx="684213" cy="457200"/>
          </a:xfrm>
        </p:spPr>
        <p:txBody>
          <a:bodyPr/>
          <a:lstStyle/>
          <a:p>
            <a:fld id="{EC87E0CF-87F6-4B58-B8B8-DCAB2DAAF3CA}" type="slidenum">
              <a:rPr lang="en-US" smtClean="0">
                <a:solidFill>
                  <a:prstClr val="black"/>
                </a:solidFill>
              </a:rPr>
              <a:pPr/>
              <a:t>54</a:t>
            </a:fld>
            <a:endParaRPr lang="en-US" dirty="0">
              <a:solidFill>
                <a:prstClr val="black"/>
              </a:solidFill>
            </a:endParaRPr>
          </a:p>
        </p:txBody>
      </p:sp>
    </p:spTree>
    <p:extLst>
      <p:ext uri="{BB962C8B-B14F-4D97-AF65-F5344CB8AC3E}">
        <p14:creationId xmlns:p14="http://schemas.microsoft.com/office/powerpoint/2010/main" val="8118571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a:defRPr/>
            </a:pPr>
            <a:r>
              <a:rPr lang="en-US">
                <a:solidFill>
                  <a:srgbClr val="000000"/>
                </a:solidFill>
              </a:rPr>
              <a:t>CS 124 - Lecture 0 - Course Overview </a:t>
            </a:r>
          </a:p>
        </p:txBody>
      </p:sp>
      <p:sp>
        <p:nvSpPr>
          <p:cNvPr id="5" name="Slide Number Placeholder 4"/>
          <p:cNvSpPr>
            <a:spLocks noGrp="1"/>
          </p:cNvSpPr>
          <p:nvPr>
            <p:ph type="sldNum" sz="quarter" idx="11"/>
          </p:nvPr>
        </p:nvSpPr>
        <p:spPr/>
        <p:txBody>
          <a:bodyPr/>
          <a:lstStyle/>
          <a:p>
            <a:pPr>
              <a:defRPr/>
            </a:pPr>
            <a:fld id="{8CEC0183-73D3-4F2C-BBF1-786CD4B170DD}" type="slidenum">
              <a:rPr lang="en-US" smtClean="0">
                <a:solidFill>
                  <a:srgbClr val="000000"/>
                </a:solidFill>
              </a:rPr>
              <a:pPr>
                <a:defRPr/>
              </a:pPr>
              <a:t>8</a:t>
            </a:fld>
            <a:endParaRPr lang="en-US">
              <a:solidFill>
                <a:srgbClr val="000000"/>
              </a:solidFill>
            </a:endParaRPr>
          </a:p>
        </p:txBody>
      </p:sp>
    </p:spTree>
    <p:extLst>
      <p:ext uri="{BB962C8B-B14F-4D97-AF65-F5344CB8AC3E}">
        <p14:creationId xmlns:p14="http://schemas.microsoft.com/office/powerpoint/2010/main" val="402215861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1331B57-0BE5-4F82-AA58-76F53EFF3ADA}" type="datetime8">
              <a:rPr lang="en-US" smtClean="0">
                <a:solidFill>
                  <a:prstClr val="black"/>
                </a:solidFill>
              </a:rPr>
              <a:pPr/>
              <a:t>6/6/2022 1:18 PM</a:t>
            </a:fld>
            <a:endParaRPr lang="en-US" dirty="0">
              <a:solidFill>
                <a:prstClr val="black"/>
              </a:solidFill>
            </a:endParaRPr>
          </a:p>
        </p:txBody>
      </p:sp>
      <p:sp>
        <p:nvSpPr>
          <p:cNvPr id="6" name="Footer Placeholder 5"/>
          <p:cNvSpPr>
            <a:spLocks noGrp="1"/>
          </p:cNvSpPr>
          <p:nvPr>
            <p:ph type="ftr" sz="quarter" idx="12"/>
          </p:nvPr>
        </p:nvSpPr>
        <p:spPr>
          <a:xfrm>
            <a:off x="0" y="8685213"/>
            <a:ext cx="6172200" cy="457200"/>
          </a:xfrm>
        </p:spPr>
        <p:txBody>
          <a:bodyPr/>
          <a:lstStyle/>
          <a:p>
            <a:r>
              <a:rPr lang="en-US" sz="500" dirty="0">
                <a:solidFill>
                  <a:srgbClr val="000000"/>
                </a:solidFill>
              </a:rPr>
              <a:t>© 2007 Microsoft Corporation. All rights reserved. Microsoft, Windows, Windows Vista and other product names are or may be registered trademarks and/or trademarks in the U.S. and/or other countries.</a:t>
            </a:r>
          </a:p>
          <a:p>
            <a:r>
              <a:rPr lang="en-US" sz="500" dirty="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a:solidFill>
                  <a:srgbClr val="000000"/>
                </a:solidFill>
              </a:rPr>
            </a:br>
            <a:r>
              <a:rPr lang="en-US" sz="500" dirty="0">
                <a:solidFill>
                  <a:srgbClr val="000000"/>
                </a:solidFill>
              </a:rPr>
              <a:t>MICROSOFT MAKES NO WARRANTIES, EXPRESS, IMPLIED OR STATUTORY, AS TO THE INFORMATION IN THIS PRESENTATION.</a:t>
            </a:r>
          </a:p>
          <a:p>
            <a:endParaRPr lang="en-US" sz="500" dirty="0">
              <a:solidFill>
                <a:prstClr val="black"/>
              </a:solidFill>
            </a:endParaRPr>
          </a:p>
        </p:txBody>
      </p:sp>
      <p:sp>
        <p:nvSpPr>
          <p:cNvPr id="7" name="Slide Number Placeholder 6"/>
          <p:cNvSpPr>
            <a:spLocks noGrp="1"/>
          </p:cNvSpPr>
          <p:nvPr>
            <p:ph type="sldNum" sz="quarter" idx="13"/>
          </p:nvPr>
        </p:nvSpPr>
        <p:spPr>
          <a:xfrm>
            <a:off x="6172199" y="8685213"/>
            <a:ext cx="684213" cy="457200"/>
          </a:xfrm>
        </p:spPr>
        <p:txBody>
          <a:bodyPr/>
          <a:lstStyle/>
          <a:p>
            <a:fld id="{EC87E0CF-87F6-4B58-B8B8-DCAB2DAAF3CA}" type="slidenum">
              <a:rPr lang="en-US" smtClean="0">
                <a:solidFill>
                  <a:prstClr val="black"/>
                </a:solidFill>
              </a:rPr>
              <a:pPr/>
              <a:t>55</a:t>
            </a:fld>
            <a:endParaRPr lang="en-US" dirty="0">
              <a:solidFill>
                <a:prstClr val="black"/>
              </a:solidFill>
            </a:endParaRPr>
          </a:p>
        </p:txBody>
      </p:sp>
    </p:spTree>
    <p:extLst>
      <p:ext uri="{BB962C8B-B14F-4D97-AF65-F5344CB8AC3E}">
        <p14:creationId xmlns:p14="http://schemas.microsoft.com/office/powerpoint/2010/main" val="414886751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1331B57-0BE5-4F82-AA58-76F53EFF3ADA}" type="datetime8">
              <a:rPr lang="en-US" smtClean="0">
                <a:solidFill>
                  <a:prstClr val="black"/>
                </a:solidFill>
              </a:rPr>
              <a:pPr/>
              <a:t>6/6/2022 1:18 PM</a:t>
            </a:fld>
            <a:endParaRPr lang="en-US" dirty="0">
              <a:solidFill>
                <a:prstClr val="black"/>
              </a:solidFill>
            </a:endParaRPr>
          </a:p>
        </p:txBody>
      </p:sp>
      <p:sp>
        <p:nvSpPr>
          <p:cNvPr id="6" name="Footer Placeholder 5"/>
          <p:cNvSpPr>
            <a:spLocks noGrp="1"/>
          </p:cNvSpPr>
          <p:nvPr>
            <p:ph type="ftr" sz="quarter" idx="12"/>
          </p:nvPr>
        </p:nvSpPr>
        <p:spPr>
          <a:xfrm>
            <a:off x="0" y="8685213"/>
            <a:ext cx="6172200" cy="457200"/>
          </a:xfrm>
        </p:spPr>
        <p:txBody>
          <a:bodyPr/>
          <a:lstStyle/>
          <a:p>
            <a:r>
              <a:rPr lang="en-US" sz="500" dirty="0">
                <a:solidFill>
                  <a:srgbClr val="000000"/>
                </a:solidFill>
              </a:rPr>
              <a:t>© 2007 Microsoft Corporation. All rights reserved. Microsoft, Windows, Windows Vista and other product names are or may be registered trademarks and/or trademarks in the U.S. and/or other countries.</a:t>
            </a:r>
          </a:p>
          <a:p>
            <a:r>
              <a:rPr lang="en-US" sz="500" dirty="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a:solidFill>
                  <a:srgbClr val="000000"/>
                </a:solidFill>
              </a:rPr>
            </a:br>
            <a:r>
              <a:rPr lang="en-US" sz="500" dirty="0">
                <a:solidFill>
                  <a:srgbClr val="000000"/>
                </a:solidFill>
              </a:rPr>
              <a:t>MICROSOFT MAKES NO WARRANTIES, EXPRESS, IMPLIED OR STATUTORY, AS TO THE INFORMATION IN THIS PRESENTATION.</a:t>
            </a:r>
          </a:p>
          <a:p>
            <a:endParaRPr lang="en-US" sz="500" dirty="0">
              <a:solidFill>
                <a:prstClr val="black"/>
              </a:solidFill>
            </a:endParaRPr>
          </a:p>
        </p:txBody>
      </p:sp>
      <p:sp>
        <p:nvSpPr>
          <p:cNvPr id="7" name="Slide Number Placeholder 6"/>
          <p:cNvSpPr>
            <a:spLocks noGrp="1"/>
          </p:cNvSpPr>
          <p:nvPr>
            <p:ph type="sldNum" sz="quarter" idx="13"/>
          </p:nvPr>
        </p:nvSpPr>
        <p:spPr>
          <a:xfrm>
            <a:off x="6172199" y="8685213"/>
            <a:ext cx="684213" cy="457200"/>
          </a:xfrm>
        </p:spPr>
        <p:txBody>
          <a:bodyPr/>
          <a:lstStyle/>
          <a:p>
            <a:fld id="{EC87E0CF-87F6-4B58-B8B8-DCAB2DAAF3CA}" type="slidenum">
              <a:rPr lang="en-US" smtClean="0">
                <a:solidFill>
                  <a:prstClr val="black"/>
                </a:solidFill>
              </a:rPr>
              <a:pPr/>
              <a:t>56</a:t>
            </a:fld>
            <a:endParaRPr lang="en-US" dirty="0">
              <a:solidFill>
                <a:prstClr val="black"/>
              </a:solidFill>
            </a:endParaRPr>
          </a:p>
        </p:txBody>
      </p:sp>
    </p:spTree>
    <p:extLst>
      <p:ext uri="{BB962C8B-B14F-4D97-AF65-F5344CB8AC3E}">
        <p14:creationId xmlns:p14="http://schemas.microsoft.com/office/powerpoint/2010/main" val="29118138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1331B57-0BE5-4F82-AA58-76F53EFF3ADA}" type="datetime8">
              <a:rPr lang="en-US" smtClean="0">
                <a:solidFill>
                  <a:prstClr val="black"/>
                </a:solidFill>
              </a:rPr>
              <a:pPr/>
              <a:t>6/6/2022 1:18 PM</a:t>
            </a:fld>
            <a:endParaRPr lang="en-US" dirty="0">
              <a:solidFill>
                <a:prstClr val="black"/>
              </a:solidFill>
            </a:endParaRPr>
          </a:p>
        </p:txBody>
      </p:sp>
      <p:sp>
        <p:nvSpPr>
          <p:cNvPr id="6" name="Footer Placeholder 5"/>
          <p:cNvSpPr>
            <a:spLocks noGrp="1"/>
          </p:cNvSpPr>
          <p:nvPr>
            <p:ph type="ftr" sz="quarter" idx="12"/>
          </p:nvPr>
        </p:nvSpPr>
        <p:spPr>
          <a:xfrm>
            <a:off x="0" y="8685213"/>
            <a:ext cx="6172200" cy="457200"/>
          </a:xfrm>
        </p:spPr>
        <p:txBody>
          <a:bodyPr/>
          <a:lstStyle/>
          <a:p>
            <a:r>
              <a:rPr lang="en-US" sz="500" dirty="0">
                <a:solidFill>
                  <a:srgbClr val="000000"/>
                </a:solidFill>
              </a:rPr>
              <a:t>© 2007 Microsoft Corporation. All rights reserved. Microsoft, Windows, Windows Vista and other product names are or may be registered trademarks and/or trademarks in the U.S. and/or other countries.</a:t>
            </a:r>
          </a:p>
          <a:p>
            <a:r>
              <a:rPr lang="en-US" sz="500" dirty="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a:solidFill>
                  <a:srgbClr val="000000"/>
                </a:solidFill>
              </a:rPr>
            </a:br>
            <a:r>
              <a:rPr lang="en-US" sz="500" dirty="0">
                <a:solidFill>
                  <a:srgbClr val="000000"/>
                </a:solidFill>
              </a:rPr>
              <a:t>MICROSOFT MAKES NO WARRANTIES, EXPRESS, IMPLIED OR STATUTORY, AS TO THE INFORMATION IN THIS PRESENTATION.</a:t>
            </a:r>
          </a:p>
          <a:p>
            <a:endParaRPr lang="en-US" sz="500" dirty="0">
              <a:solidFill>
                <a:prstClr val="black"/>
              </a:solidFill>
            </a:endParaRPr>
          </a:p>
        </p:txBody>
      </p:sp>
      <p:sp>
        <p:nvSpPr>
          <p:cNvPr id="7" name="Slide Number Placeholder 6"/>
          <p:cNvSpPr>
            <a:spLocks noGrp="1"/>
          </p:cNvSpPr>
          <p:nvPr>
            <p:ph type="sldNum" sz="quarter" idx="13"/>
          </p:nvPr>
        </p:nvSpPr>
        <p:spPr>
          <a:xfrm>
            <a:off x="6172199" y="8685213"/>
            <a:ext cx="684213" cy="457200"/>
          </a:xfrm>
        </p:spPr>
        <p:txBody>
          <a:bodyPr/>
          <a:lstStyle/>
          <a:p>
            <a:fld id="{EC87E0CF-87F6-4B58-B8B8-DCAB2DAAF3CA}" type="slidenum">
              <a:rPr lang="en-US" smtClean="0">
                <a:solidFill>
                  <a:prstClr val="black"/>
                </a:solidFill>
              </a:rPr>
              <a:pPr/>
              <a:t>57</a:t>
            </a:fld>
            <a:endParaRPr lang="en-US" dirty="0">
              <a:solidFill>
                <a:prstClr val="black"/>
              </a:solidFill>
            </a:endParaRPr>
          </a:p>
        </p:txBody>
      </p:sp>
    </p:spTree>
    <p:extLst>
      <p:ext uri="{BB962C8B-B14F-4D97-AF65-F5344CB8AC3E}">
        <p14:creationId xmlns:p14="http://schemas.microsoft.com/office/powerpoint/2010/main" val="116230197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1331B57-0BE5-4F82-AA58-76F53EFF3ADA}" type="datetime8">
              <a:rPr lang="en-US" smtClean="0">
                <a:solidFill>
                  <a:prstClr val="black"/>
                </a:solidFill>
              </a:rPr>
              <a:pPr/>
              <a:t>6/6/2022 1:18 PM</a:t>
            </a:fld>
            <a:endParaRPr lang="en-US" dirty="0">
              <a:solidFill>
                <a:prstClr val="black"/>
              </a:solidFill>
            </a:endParaRPr>
          </a:p>
        </p:txBody>
      </p:sp>
      <p:sp>
        <p:nvSpPr>
          <p:cNvPr id="6" name="Footer Placeholder 5"/>
          <p:cNvSpPr>
            <a:spLocks noGrp="1"/>
          </p:cNvSpPr>
          <p:nvPr>
            <p:ph type="ftr" sz="quarter" idx="12"/>
          </p:nvPr>
        </p:nvSpPr>
        <p:spPr>
          <a:xfrm>
            <a:off x="0" y="8685213"/>
            <a:ext cx="6172200" cy="457200"/>
          </a:xfrm>
        </p:spPr>
        <p:txBody>
          <a:bodyPr/>
          <a:lstStyle/>
          <a:p>
            <a:r>
              <a:rPr lang="en-US" sz="500" dirty="0">
                <a:solidFill>
                  <a:srgbClr val="000000"/>
                </a:solidFill>
              </a:rPr>
              <a:t>© 2007 Microsoft Corporation. All rights reserved. Microsoft, Windows, Windows Vista and other product names are or may be registered trademarks and/or trademarks in the U.S. and/or other countries.</a:t>
            </a:r>
          </a:p>
          <a:p>
            <a:r>
              <a:rPr lang="en-US" sz="500" dirty="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a:solidFill>
                  <a:srgbClr val="000000"/>
                </a:solidFill>
              </a:rPr>
            </a:br>
            <a:r>
              <a:rPr lang="en-US" sz="500" dirty="0">
                <a:solidFill>
                  <a:srgbClr val="000000"/>
                </a:solidFill>
              </a:rPr>
              <a:t>MICROSOFT MAKES NO WARRANTIES, EXPRESS, IMPLIED OR STATUTORY, AS TO THE INFORMATION IN THIS PRESENTATION.</a:t>
            </a:r>
          </a:p>
          <a:p>
            <a:endParaRPr lang="en-US" sz="500" dirty="0">
              <a:solidFill>
                <a:prstClr val="black"/>
              </a:solidFill>
            </a:endParaRPr>
          </a:p>
        </p:txBody>
      </p:sp>
      <p:sp>
        <p:nvSpPr>
          <p:cNvPr id="7" name="Slide Number Placeholder 6"/>
          <p:cNvSpPr>
            <a:spLocks noGrp="1"/>
          </p:cNvSpPr>
          <p:nvPr>
            <p:ph type="sldNum" sz="quarter" idx="13"/>
          </p:nvPr>
        </p:nvSpPr>
        <p:spPr>
          <a:xfrm>
            <a:off x="6172199" y="8685213"/>
            <a:ext cx="684213" cy="457200"/>
          </a:xfrm>
        </p:spPr>
        <p:txBody>
          <a:bodyPr/>
          <a:lstStyle/>
          <a:p>
            <a:fld id="{EC87E0CF-87F6-4B58-B8B8-DCAB2DAAF3CA}" type="slidenum">
              <a:rPr lang="en-US" smtClean="0">
                <a:solidFill>
                  <a:prstClr val="black"/>
                </a:solidFill>
              </a:rPr>
              <a:pPr/>
              <a:t>58</a:t>
            </a:fld>
            <a:endParaRPr lang="en-US" dirty="0">
              <a:solidFill>
                <a:prstClr val="black"/>
              </a:solidFill>
            </a:endParaRPr>
          </a:p>
        </p:txBody>
      </p:sp>
    </p:spTree>
    <p:extLst>
      <p:ext uri="{BB962C8B-B14F-4D97-AF65-F5344CB8AC3E}">
        <p14:creationId xmlns:p14="http://schemas.microsoft.com/office/powerpoint/2010/main" val="136893317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1331B57-0BE5-4F82-AA58-76F53EFF3ADA}" type="datetime8">
              <a:rPr lang="en-US" smtClean="0">
                <a:solidFill>
                  <a:prstClr val="black"/>
                </a:solidFill>
              </a:rPr>
              <a:pPr/>
              <a:t>6/6/2022 1:18 PM</a:t>
            </a:fld>
            <a:endParaRPr lang="en-US" dirty="0">
              <a:solidFill>
                <a:prstClr val="black"/>
              </a:solidFill>
            </a:endParaRPr>
          </a:p>
        </p:txBody>
      </p:sp>
      <p:sp>
        <p:nvSpPr>
          <p:cNvPr id="6" name="Footer Placeholder 5"/>
          <p:cNvSpPr>
            <a:spLocks noGrp="1"/>
          </p:cNvSpPr>
          <p:nvPr>
            <p:ph type="ftr" sz="quarter" idx="12"/>
          </p:nvPr>
        </p:nvSpPr>
        <p:spPr>
          <a:xfrm>
            <a:off x="0" y="8685213"/>
            <a:ext cx="6172200" cy="457200"/>
          </a:xfrm>
        </p:spPr>
        <p:txBody>
          <a:bodyPr/>
          <a:lstStyle/>
          <a:p>
            <a:r>
              <a:rPr lang="en-US" sz="500" dirty="0">
                <a:solidFill>
                  <a:srgbClr val="000000"/>
                </a:solidFill>
              </a:rPr>
              <a:t>© 2007 Microsoft Corporation. All rights reserved. Microsoft, Windows, Windows Vista and other product names are or may be registered trademarks and/or trademarks in the U.S. and/or other countries.</a:t>
            </a:r>
          </a:p>
          <a:p>
            <a:r>
              <a:rPr lang="en-US" sz="500" dirty="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a:solidFill>
                  <a:srgbClr val="000000"/>
                </a:solidFill>
              </a:rPr>
            </a:br>
            <a:r>
              <a:rPr lang="en-US" sz="500" dirty="0">
                <a:solidFill>
                  <a:srgbClr val="000000"/>
                </a:solidFill>
              </a:rPr>
              <a:t>MICROSOFT MAKES NO WARRANTIES, EXPRESS, IMPLIED OR STATUTORY, AS TO THE INFORMATION IN THIS PRESENTATION.</a:t>
            </a:r>
          </a:p>
          <a:p>
            <a:endParaRPr lang="en-US" sz="500" dirty="0">
              <a:solidFill>
                <a:prstClr val="black"/>
              </a:solidFill>
            </a:endParaRPr>
          </a:p>
        </p:txBody>
      </p:sp>
      <p:sp>
        <p:nvSpPr>
          <p:cNvPr id="7" name="Slide Number Placeholder 6"/>
          <p:cNvSpPr>
            <a:spLocks noGrp="1"/>
          </p:cNvSpPr>
          <p:nvPr>
            <p:ph type="sldNum" sz="quarter" idx="13"/>
          </p:nvPr>
        </p:nvSpPr>
        <p:spPr>
          <a:xfrm>
            <a:off x="6172199" y="8685213"/>
            <a:ext cx="684213" cy="457200"/>
          </a:xfrm>
        </p:spPr>
        <p:txBody>
          <a:bodyPr/>
          <a:lstStyle/>
          <a:p>
            <a:fld id="{EC87E0CF-87F6-4B58-B8B8-DCAB2DAAF3CA}" type="slidenum">
              <a:rPr lang="en-US" smtClean="0">
                <a:solidFill>
                  <a:prstClr val="black"/>
                </a:solidFill>
              </a:rPr>
              <a:pPr/>
              <a:t>59</a:t>
            </a:fld>
            <a:endParaRPr lang="en-US" dirty="0">
              <a:solidFill>
                <a:prstClr val="black"/>
              </a:solidFill>
            </a:endParaRPr>
          </a:p>
        </p:txBody>
      </p:sp>
    </p:spTree>
    <p:extLst>
      <p:ext uri="{BB962C8B-B14F-4D97-AF65-F5344CB8AC3E}">
        <p14:creationId xmlns:p14="http://schemas.microsoft.com/office/powerpoint/2010/main" val="38714898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1331B57-0BE5-4F82-AA58-76F53EFF3ADA}" type="datetime8">
              <a:rPr lang="en-US" smtClean="0">
                <a:solidFill>
                  <a:prstClr val="black"/>
                </a:solidFill>
              </a:rPr>
              <a:pPr/>
              <a:t>6/6/2022 1:18 PM</a:t>
            </a:fld>
            <a:endParaRPr lang="en-US" dirty="0">
              <a:solidFill>
                <a:prstClr val="black"/>
              </a:solidFill>
            </a:endParaRPr>
          </a:p>
        </p:txBody>
      </p:sp>
      <p:sp>
        <p:nvSpPr>
          <p:cNvPr id="6" name="Footer Placeholder 5"/>
          <p:cNvSpPr>
            <a:spLocks noGrp="1"/>
          </p:cNvSpPr>
          <p:nvPr>
            <p:ph type="ftr" sz="quarter" idx="12"/>
          </p:nvPr>
        </p:nvSpPr>
        <p:spPr>
          <a:xfrm>
            <a:off x="0" y="8685213"/>
            <a:ext cx="6172200" cy="457200"/>
          </a:xfrm>
        </p:spPr>
        <p:txBody>
          <a:bodyPr/>
          <a:lstStyle/>
          <a:p>
            <a:r>
              <a:rPr lang="en-US" sz="500" dirty="0">
                <a:solidFill>
                  <a:srgbClr val="000000"/>
                </a:solidFill>
              </a:rPr>
              <a:t>© 2007 Microsoft Corporation. All rights reserved. Microsoft, Windows, Windows Vista and other product names are or may be registered trademarks and/or trademarks in the U.S. and/or other countries.</a:t>
            </a:r>
          </a:p>
          <a:p>
            <a:r>
              <a:rPr lang="en-US" sz="500" dirty="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a:solidFill>
                  <a:srgbClr val="000000"/>
                </a:solidFill>
              </a:rPr>
            </a:br>
            <a:r>
              <a:rPr lang="en-US" sz="500" dirty="0">
                <a:solidFill>
                  <a:srgbClr val="000000"/>
                </a:solidFill>
              </a:rPr>
              <a:t>MICROSOFT MAKES NO WARRANTIES, EXPRESS, IMPLIED OR STATUTORY, AS TO THE INFORMATION IN THIS PRESENTATION.</a:t>
            </a:r>
          </a:p>
          <a:p>
            <a:endParaRPr lang="en-US" sz="500" dirty="0">
              <a:solidFill>
                <a:prstClr val="black"/>
              </a:solidFill>
            </a:endParaRPr>
          </a:p>
        </p:txBody>
      </p:sp>
      <p:sp>
        <p:nvSpPr>
          <p:cNvPr id="7" name="Slide Number Placeholder 6"/>
          <p:cNvSpPr>
            <a:spLocks noGrp="1"/>
          </p:cNvSpPr>
          <p:nvPr>
            <p:ph type="sldNum" sz="quarter" idx="13"/>
          </p:nvPr>
        </p:nvSpPr>
        <p:spPr>
          <a:xfrm>
            <a:off x="6172199" y="8685213"/>
            <a:ext cx="684213" cy="457200"/>
          </a:xfrm>
        </p:spPr>
        <p:txBody>
          <a:bodyPr/>
          <a:lstStyle/>
          <a:p>
            <a:fld id="{EC87E0CF-87F6-4B58-B8B8-DCAB2DAAF3CA}" type="slidenum">
              <a:rPr lang="en-US" smtClean="0">
                <a:solidFill>
                  <a:prstClr val="black"/>
                </a:solidFill>
              </a:rPr>
              <a:pPr/>
              <a:t>60</a:t>
            </a:fld>
            <a:endParaRPr lang="en-US" dirty="0">
              <a:solidFill>
                <a:prstClr val="black"/>
              </a:solidFill>
            </a:endParaRPr>
          </a:p>
        </p:txBody>
      </p:sp>
    </p:spTree>
    <p:extLst>
      <p:ext uri="{BB962C8B-B14F-4D97-AF65-F5344CB8AC3E}">
        <p14:creationId xmlns:p14="http://schemas.microsoft.com/office/powerpoint/2010/main" val="414255276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1331B57-0BE5-4F82-AA58-76F53EFF3ADA}" type="datetime8">
              <a:rPr lang="en-US" smtClean="0">
                <a:solidFill>
                  <a:prstClr val="black"/>
                </a:solidFill>
              </a:rPr>
              <a:pPr/>
              <a:t>6/6/2022 1:18 PM</a:t>
            </a:fld>
            <a:endParaRPr lang="en-US" dirty="0">
              <a:solidFill>
                <a:prstClr val="black"/>
              </a:solidFill>
            </a:endParaRPr>
          </a:p>
        </p:txBody>
      </p:sp>
      <p:sp>
        <p:nvSpPr>
          <p:cNvPr id="6" name="Footer Placeholder 5"/>
          <p:cNvSpPr>
            <a:spLocks noGrp="1"/>
          </p:cNvSpPr>
          <p:nvPr>
            <p:ph type="ftr" sz="quarter" idx="12"/>
          </p:nvPr>
        </p:nvSpPr>
        <p:spPr>
          <a:xfrm>
            <a:off x="0" y="8685213"/>
            <a:ext cx="6172200" cy="457200"/>
          </a:xfrm>
        </p:spPr>
        <p:txBody>
          <a:bodyPr/>
          <a:lstStyle/>
          <a:p>
            <a:r>
              <a:rPr lang="en-US" sz="500" dirty="0">
                <a:solidFill>
                  <a:srgbClr val="000000"/>
                </a:solidFill>
              </a:rPr>
              <a:t>© 2007 Microsoft Corporation. All rights reserved. Microsoft, Windows, Windows Vista and other product names are or may be registered trademarks and/or trademarks in the U.S. and/or other countries.</a:t>
            </a:r>
          </a:p>
          <a:p>
            <a:r>
              <a:rPr lang="en-US" sz="500" dirty="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a:solidFill>
                  <a:srgbClr val="000000"/>
                </a:solidFill>
              </a:rPr>
            </a:br>
            <a:r>
              <a:rPr lang="en-US" sz="500" dirty="0">
                <a:solidFill>
                  <a:srgbClr val="000000"/>
                </a:solidFill>
              </a:rPr>
              <a:t>MICROSOFT MAKES NO WARRANTIES, EXPRESS, IMPLIED OR STATUTORY, AS TO THE INFORMATION IN THIS PRESENTATION.</a:t>
            </a:r>
          </a:p>
          <a:p>
            <a:endParaRPr lang="en-US" sz="500" dirty="0">
              <a:solidFill>
                <a:prstClr val="black"/>
              </a:solidFill>
            </a:endParaRPr>
          </a:p>
        </p:txBody>
      </p:sp>
      <p:sp>
        <p:nvSpPr>
          <p:cNvPr id="7" name="Slide Number Placeholder 6"/>
          <p:cNvSpPr>
            <a:spLocks noGrp="1"/>
          </p:cNvSpPr>
          <p:nvPr>
            <p:ph type="sldNum" sz="quarter" idx="13"/>
          </p:nvPr>
        </p:nvSpPr>
        <p:spPr>
          <a:xfrm>
            <a:off x="6172199" y="8685213"/>
            <a:ext cx="684213" cy="457200"/>
          </a:xfrm>
        </p:spPr>
        <p:txBody>
          <a:bodyPr/>
          <a:lstStyle/>
          <a:p>
            <a:fld id="{EC87E0CF-87F6-4B58-B8B8-DCAB2DAAF3CA}" type="slidenum">
              <a:rPr lang="en-US" smtClean="0">
                <a:solidFill>
                  <a:prstClr val="black"/>
                </a:solidFill>
              </a:rPr>
              <a:pPr/>
              <a:t>61</a:t>
            </a:fld>
            <a:endParaRPr lang="en-US" dirty="0">
              <a:solidFill>
                <a:prstClr val="black"/>
              </a:solidFill>
            </a:endParaRPr>
          </a:p>
        </p:txBody>
      </p:sp>
    </p:spTree>
    <p:extLst>
      <p:ext uri="{BB962C8B-B14F-4D97-AF65-F5344CB8AC3E}">
        <p14:creationId xmlns:p14="http://schemas.microsoft.com/office/powerpoint/2010/main" val="52608821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a:defRPr/>
            </a:pPr>
            <a:r>
              <a:rPr lang="en-US">
                <a:solidFill>
                  <a:srgbClr val="000000"/>
                </a:solidFill>
              </a:rPr>
              <a:t>CS 124 - Lecture 0 - Course Overview </a:t>
            </a:r>
          </a:p>
        </p:txBody>
      </p:sp>
      <p:sp>
        <p:nvSpPr>
          <p:cNvPr id="5" name="Slide Number Placeholder 4"/>
          <p:cNvSpPr>
            <a:spLocks noGrp="1"/>
          </p:cNvSpPr>
          <p:nvPr>
            <p:ph type="sldNum" sz="quarter" idx="11"/>
          </p:nvPr>
        </p:nvSpPr>
        <p:spPr/>
        <p:txBody>
          <a:bodyPr/>
          <a:lstStyle/>
          <a:p>
            <a:pPr>
              <a:defRPr/>
            </a:pPr>
            <a:fld id="{8CEC0183-73D3-4F2C-BBF1-786CD4B170DD}" type="slidenum">
              <a:rPr lang="en-US" smtClean="0">
                <a:solidFill>
                  <a:srgbClr val="000000"/>
                </a:solidFill>
              </a:rPr>
              <a:pPr>
                <a:defRPr/>
              </a:pPr>
              <a:t>62</a:t>
            </a:fld>
            <a:endParaRPr lang="en-US">
              <a:solidFill>
                <a:srgbClr val="000000"/>
              </a:solidFill>
            </a:endParaRPr>
          </a:p>
        </p:txBody>
      </p:sp>
    </p:spTree>
    <p:extLst>
      <p:ext uri="{BB962C8B-B14F-4D97-AF65-F5344CB8AC3E}">
        <p14:creationId xmlns:p14="http://schemas.microsoft.com/office/powerpoint/2010/main" val="224225549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alibri" panose="020F0502020204030204"/>
                <a:ea typeface="+mn-ea"/>
                <a:cs typeface="+mn-cs"/>
              </a:rPr>
              <a:t>CS 124 - Lecture 0 - Course Overview </a:t>
            </a:r>
          </a:p>
        </p:txBody>
      </p:sp>
      <p:sp>
        <p:nvSpPr>
          <p:cNvPr id="5" name="Slide Number Placeholder 4"/>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EC0183-73D3-4F2C-BBF1-786CD4B170DD}" type="slidenum">
              <a:rPr kumimoji="0" lang="en-US" sz="1200" b="0" i="0" u="none" strike="noStrike" kern="1200" cap="none" spc="0" normalizeH="0" baseline="0" noProof="0" smtClean="0">
                <a:ln>
                  <a:noFill/>
                </a:ln>
                <a:solidFill>
                  <a:srgbClr val="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2320743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alibri" panose="020F0502020204030204"/>
                <a:ea typeface="+mn-ea"/>
                <a:cs typeface="+mn-cs"/>
              </a:rPr>
              <a:t>CS 124 - Lecture 0 - Course Overview </a:t>
            </a:r>
          </a:p>
        </p:txBody>
      </p:sp>
      <p:sp>
        <p:nvSpPr>
          <p:cNvPr id="5" name="Slide Number Placeholder 4"/>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EC0183-73D3-4F2C-BBF1-786CD4B170DD}" type="slidenum">
              <a:rPr kumimoji="0" lang="en-US" sz="1200" b="0" i="0" u="none" strike="noStrike" kern="1200" cap="none" spc="0" normalizeH="0" baseline="0" noProof="0" smtClean="0">
                <a:ln>
                  <a:noFill/>
                </a:ln>
                <a:solidFill>
                  <a:srgbClr val="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462401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a:defRPr/>
            </a:pPr>
            <a:r>
              <a:rPr lang="en-US">
                <a:solidFill>
                  <a:srgbClr val="000000"/>
                </a:solidFill>
              </a:rPr>
              <a:t>CS 124 - Lecture 0 - Course Overview </a:t>
            </a:r>
          </a:p>
        </p:txBody>
      </p:sp>
      <p:sp>
        <p:nvSpPr>
          <p:cNvPr id="5" name="Slide Number Placeholder 4"/>
          <p:cNvSpPr>
            <a:spLocks noGrp="1"/>
          </p:cNvSpPr>
          <p:nvPr>
            <p:ph type="sldNum" sz="quarter" idx="11"/>
          </p:nvPr>
        </p:nvSpPr>
        <p:spPr/>
        <p:txBody>
          <a:bodyPr/>
          <a:lstStyle/>
          <a:p>
            <a:pPr>
              <a:defRPr/>
            </a:pPr>
            <a:fld id="{8CEC0183-73D3-4F2C-BBF1-786CD4B170DD}" type="slidenum">
              <a:rPr lang="en-US" smtClean="0">
                <a:solidFill>
                  <a:srgbClr val="000000"/>
                </a:solidFill>
              </a:rPr>
              <a:pPr>
                <a:defRPr/>
              </a:pPr>
              <a:t>9</a:t>
            </a:fld>
            <a:endParaRPr lang="en-US">
              <a:solidFill>
                <a:srgbClr val="000000"/>
              </a:solidFill>
            </a:endParaRPr>
          </a:p>
        </p:txBody>
      </p:sp>
    </p:spTree>
    <p:extLst>
      <p:ext uri="{BB962C8B-B14F-4D97-AF65-F5344CB8AC3E}">
        <p14:creationId xmlns:p14="http://schemas.microsoft.com/office/powerpoint/2010/main" val="130769874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alibri" panose="020F0502020204030204"/>
                <a:ea typeface="+mn-ea"/>
                <a:cs typeface="+mn-cs"/>
              </a:rPr>
              <a:t>CS 124 - Lecture 0 - Course Overview </a:t>
            </a:r>
          </a:p>
        </p:txBody>
      </p:sp>
      <p:sp>
        <p:nvSpPr>
          <p:cNvPr id="5" name="Slide Number Placeholder 4"/>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EC0183-73D3-4F2C-BBF1-786CD4B170DD}" type="slidenum">
              <a:rPr kumimoji="0" lang="en-US" sz="1200" b="0" i="0" u="none" strike="noStrike" kern="1200" cap="none" spc="0" normalizeH="0" baseline="0" noProof="0" smtClean="0">
                <a:ln>
                  <a:noFill/>
                </a:ln>
                <a:solidFill>
                  <a:srgbClr val="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954201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alibri" panose="020F0502020204030204"/>
                <a:ea typeface="+mn-ea"/>
                <a:cs typeface="+mn-cs"/>
              </a:rPr>
              <a:t>CS 124 - Lecture 0 - Course Overview </a:t>
            </a:r>
          </a:p>
        </p:txBody>
      </p:sp>
      <p:sp>
        <p:nvSpPr>
          <p:cNvPr id="5" name="Slide Number Placeholder 4"/>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EC0183-73D3-4F2C-BBF1-786CD4B170DD}" type="slidenum">
              <a:rPr kumimoji="0" lang="en-US" sz="1200" b="0" i="0" u="none" strike="noStrike" kern="1200" cap="none" spc="0" normalizeH="0" baseline="0" noProof="0" smtClean="0">
                <a:ln>
                  <a:noFill/>
                </a:ln>
                <a:solidFill>
                  <a:srgbClr val="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733471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a:defRPr/>
            </a:pPr>
            <a:r>
              <a:rPr lang="en-US">
                <a:solidFill>
                  <a:srgbClr val="000000"/>
                </a:solidFill>
              </a:rPr>
              <a:t>CS 124 - Lecture 0 - Course Overview </a:t>
            </a:r>
          </a:p>
        </p:txBody>
      </p:sp>
      <p:sp>
        <p:nvSpPr>
          <p:cNvPr id="5" name="Slide Number Placeholder 4"/>
          <p:cNvSpPr>
            <a:spLocks noGrp="1"/>
          </p:cNvSpPr>
          <p:nvPr>
            <p:ph type="sldNum" sz="quarter" idx="11"/>
          </p:nvPr>
        </p:nvSpPr>
        <p:spPr/>
        <p:txBody>
          <a:bodyPr/>
          <a:lstStyle/>
          <a:p>
            <a:pPr>
              <a:defRPr/>
            </a:pPr>
            <a:fld id="{8CEC0183-73D3-4F2C-BBF1-786CD4B170DD}" type="slidenum">
              <a:rPr lang="en-US" smtClean="0">
                <a:solidFill>
                  <a:srgbClr val="000000"/>
                </a:solidFill>
              </a:rPr>
              <a:pPr>
                <a:defRPr/>
              </a:pPr>
              <a:t>10</a:t>
            </a:fld>
            <a:endParaRPr lang="en-US">
              <a:solidFill>
                <a:srgbClr val="000000"/>
              </a:solidFill>
            </a:endParaRPr>
          </a:p>
        </p:txBody>
      </p:sp>
    </p:spTree>
    <p:extLst>
      <p:ext uri="{BB962C8B-B14F-4D97-AF65-F5344CB8AC3E}">
        <p14:creationId xmlns:p14="http://schemas.microsoft.com/office/powerpoint/2010/main" val="26756679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a:defRPr/>
            </a:pPr>
            <a:r>
              <a:rPr lang="en-US">
                <a:solidFill>
                  <a:srgbClr val="000000"/>
                </a:solidFill>
              </a:rPr>
              <a:t>CS 124 - Lecture 0 - Course Overview </a:t>
            </a:r>
          </a:p>
        </p:txBody>
      </p:sp>
      <p:sp>
        <p:nvSpPr>
          <p:cNvPr id="5" name="Slide Number Placeholder 4"/>
          <p:cNvSpPr>
            <a:spLocks noGrp="1"/>
          </p:cNvSpPr>
          <p:nvPr>
            <p:ph type="sldNum" sz="quarter" idx="11"/>
          </p:nvPr>
        </p:nvSpPr>
        <p:spPr/>
        <p:txBody>
          <a:bodyPr/>
          <a:lstStyle/>
          <a:p>
            <a:pPr>
              <a:defRPr/>
            </a:pPr>
            <a:fld id="{8CEC0183-73D3-4F2C-BBF1-786CD4B170DD}" type="slidenum">
              <a:rPr lang="en-US" smtClean="0">
                <a:solidFill>
                  <a:srgbClr val="000000"/>
                </a:solidFill>
              </a:rPr>
              <a:pPr>
                <a:defRPr/>
              </a:pPr>
              <a:t>11</a:t>
            </a:fld>
            <a:endParaRPr lang="en-US">
              <a:solidFill>
                <a:srgbClr val="000000"/>
              </a:solidFill>
            </a:endParaRPr>
          </a:p>
        </p:txBody>
      </p:sp>
    </p:spTree>
    <p:extLst>
      <p:ext uri="{BB962C8B-B14F-4D97-AF65-F5344CB8AC3E}">
        <p14:creationId xmlns:p14="http://schemas.microsoft.com/office/powerpoint/2010/main" val="25354172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a:defRPr/>
            </a:pPr>
            <a:r>
              <a:rPr lang="en-US">
                <a:solidFill>
                  <a:srgbClr val="000000"/>
                </a:solidFill>
              </a:rPr>
              <a:t>CS 124 - Lecture 0 - Course Overview </a:t>
            </a:r>
          </a:p>
        </p:txBody>
      </p:sp>
      <p:sp>
        <p:nvSpPr>
          <p:cNvPr id="5" name="Slide Number Placeholder 4"/>
          <p:cNvSpPr>
            <a:spLocks noGrp="1"/>
          </p:cNvSpPr>
          <p:nvPr>
            <p:ph type="sldNum" sz="quarter" idx="11"/>
          </p:nvPr>
        </p:nvSpPr>
        <p:spPr/>
        <p:txBody>
          <a:bodyPr/>
          <a:lstStyle/>
          <a:p>
            <a:pPr>
              <a:defRPr/>
            </a:pPr>
            <a:fld id="{8CEC0183-73D3-4F2C-BBF1-786CD4B170DD}" type="slidenum">
              <a:rPr lang="en-US" smtClean="0">
                <a:solidFill>
                  <a:srgbClr val="000000"/>
                </a:solidFill>
              </a:rPr>
              <a:pPr>
                <a:defRPr/>
              </a:pPr>
              <a:t>12</a:t>
            </a:fld>
            <a:endParaRPr lang="en-US">
              <a:solidFill>
                <a:srgbClr val="000000"/>
              </a:solidFill>
            </a:endParaRPr>
          </a:p>
        </p:txBody>
      </p:sp>
    </p:spTree>
    <p:extLst>
      <p:ext uri="{BB962C8B-B14F-4D97-AF65-F5344CB8AC3E}">
        <p14:creationId xmlns:p14="http://schemas.microsoft.com/office/powerpoint/2010/main" val="40623152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3669" y="1905003"/>
            <a:ext cx="10242551" cy="1523495"/>
          </a:xfrm>
        </p:spPr>
        <p:txBody>
          <a:bodyPr>
            <a:noAutofit/>
          </a:bodyPr>
          <a:lstStyle>
            <a:lvl1pPr>
              <a:lnSpc>
                <a:spcPct val="90000"/>
              </a:lnSpc>
              <a:defRPr sz="4050"/>
            </a:lvl1pPr>
          </a:lstStyle>
          <a:p>
            <a:r>
              <a:rPr lang="en-US"/>
              <a:t>Click to edit Master title style</a:t>
            </a:r>
            <a:endParaRPr lang="en-US" dirty="0"/>
          </a:p>
        </p:txBody>
      </p:sp>
      <p:sp>
        <p:nvSpPr>
          <p:cNvPr id="3" name="Subtitle 2"/>
          <p:cNvSpPr>
            <a:spLocks noGrp="1"/>
          </p:cNvSpPr>
          <p:nvPr>
            <p:ph type="subTitle" idx="1"/>
          </p:nvPr>
        </p:nvSpPr>
        <p:spPr>
          <a:xfrm>
            <a:off x="973667" y="4344991"/>
            <a:ext cx="10242551" cy="461665"/>
          </a:xfrm>
        </p:spPr>
        <p:txBody>
          <a:bodyPr>
            <a:noAutofit/>
          </a:bodyPr>
          <a:lstStyle>
            <a:lvl1pPr marL="0" indent="0" algn="l">
              <a:lnSpc>
                <a:spcPct val="90000"/>
              </a:lnSpc>
              <a:spcBef>
                <a:spcPts val="0"/>
              </a:spcBef>
              <a:buNone/>
              <a:defRPr>
                <a:solidFill>
                  <a:schemeClr val="tx1">
                    <a:tint val="75000"/>
                  </a:schemeClr>
                </a:solidFill>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816582723"/>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endParaRPr lang="en-US" dirty="0"/>
          </a:p>
        </p:txBody>
      </p:sp>
      <p:sp>
        <p:nvSpPr>
          <p:cNvPr id="6" name="Text Placeholder 5"/>
          <p:cNvSpPr>
            <a:spLocks noGrp="1"/>
          </p:cNvSpPr>
          <p:nvPr>
            <p:ph type="body" sz="quarter" idx="10"/>
          </p:nvPr>
        </p:nvSpPr>
        <p:spPr bwMode="white">
          <a:xfrm>
            <a:off x="508000" y="1411554"/>
            <a:ext cx="11176000" cy="1601977"/>
          </a:xfrm>
        </p:spPr>
        <p:txBody>
          <a:bodyPr/>
          <a:lstStyle>
            <a:lvl1pPr>
              <a:buClr>
                <a:schemeClr val="tx1"/>
              </a:buClr>
              <a:buSzPct val="70000"/>
              <a:buFont typeface="Wingdings" pitchFamily="2" charset="2"/>
              <a:buChar char="l"/>
              <a:defRPr/>
            </a:lvl1pPr>
            <a:lvl2pPr>
              <a:buClr>
                <a:schemeClr val="tx1"/>
              </a:buClr>
              <a:buSzPct val="70000"/>
              <a:buFont typeface="Wingdings" pitchFamily="2" charset="2"/>
              <a:buChar char="l"/>
              <a:defRPr/>
            </a:lvl2pPr>
            <a:lvl3pPr>
              <a:buClr>
                <a:schemeClr val="tx1"/>
              </a:buClr>
              <a:buSzPct val="70000"/>
              <a:buFont typeface="Wingdings" pitchFamily="2" charset="2"/>
              <a:buChar char="l"/>
              <a:defRPr/>
            </a:lvl3pPr>
            <a:lvl4pPr>
              <a:buClr>
                <a:schemeClr val="tx1"/>
              </a:buClr>
              <a:buSzPct val="70000"/>
              <a:buFont typeface="Wingdings" pitchFamily="2" charset="2"/>
              <a:buChar char="l"/>
              <a:defRPr/>
            </a:lvl4pPr>
            <a:lvl5pPr>
              <a:buClr>
                <a:schemeClr val="tx1"/>
              </a:buClr>
              <a:buSzPct val="70000"/>
              <a:buFont typeface="Wingdings" pitchFamily="2" charset="2"/>
              <a:buChar char="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244998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endParaRPr lang="en-US" dirty="0"/>
          </a:p>
        </p:txBody>
      </p:sp>
      <p:sp>
        <p:nvSpPr>
          <p:cNvPr id="6" name="Text Placeholder 5"/>
          <p:cNvSpPr>
            <a:spLocks noGrp="1"/>
          </p:cNvSpPr>
          <p:nvPr>
            <p:ph type="body" sz="quarter" idx="10"/>
          </p:nvPr>
        </p:nvSpPr>
        <p:spPr bwMode="white">
          <a:xfrm>
            <a:off x="508000" y="1411554"/>
            <a:ext cx="11176000" cy="1601977"/>
          </a:xfrm>
        </p:spPr>
        <p:txBody>
          <a:bodyPr/>
          <a:lstStyle>
            <a:lvl1pPr>
              <a:buClr>
                <a:schemeClr val="tx1"/>
              </a:buClr>
              <a:buSzPct val="70000"/>
              <a:buFont typeface="Wingdings" pitchFamily="2" charset="2"/>
              <a:buChar char="l"/>
              <a:defRPr/>
            </a:lvl1pPr>
            <a:lvl2pPr>
              <a:buClr>
                <a:schemeClr val="tx1"/>
              </a:buClr>
              <a:buSzPct val="70000"/>
              <a:buFont typeface="Wingdings" pitchFamily="2" charset="2"/>
              <a:buChar char="l"/>
              <a:defRPr/>
            </a:lvl2pPr>
            <a:lvl3pPr>
              <a:buClr>
                <a:schemeClr val="tx1"/>
              </a:buClr>
              <a:buSzPct val="70000"/>
              <a:buFont typeface="Wingdings" pitchFamily="2" charset="2"/>
              <a:buChar char="l"/>
              <a:defRPr/>
            </a:lvl3pPr>
            <a:lvl4pPr>
              <a:buClr>
                <a:schemeClr val="tx1"/>
              </a:buClr>
              <a:buSzPct val="70000"/>
              <a:buFont typeface="Wingdings" pitchFamily="2" charset="2"/>
              <a:buChar char="l"/>
              <a:defRPr/>
            </a:lvl4pPr>
            <a:lvl5pPr>
              <a:buClr>
                <a:schemeClr val="tx1"/>
              </a:buClr>
              <a:buSzPct val="70000"/>
              <a:buFont typeface="Wingdings" pitchFamily="2" charset="2"/>
              <a:buChar char="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6"/>
          <p:cNvSpPr>
            <a:spLocks noGrp="1"/>
          </p:cNvSpPr>
          <p:nvPr>
            <p:ph type="body" sz="quarter" idx="11"/>
          </p:nvPr>
        </p:nvSpPr>
        <p:spPr>
          <a:xfrm>
            <a:off x="2" y="6238878"/>
            <a:ext cx="12192001" cy="619125"/>
          </a:xfrm>
          <a:solidFill>
            <a:srgbClr val="FFFF99"/>
          </a:solidFill>
        </p:spPr>
        <p:txBody>
          <a:bodyPr wrap="square" lIns="152394" tIns="76197" rIns="152394" bIns="76197" anchor="b" anchorCtr="0">
            <a:noAutofit/>
          </a:bodyPr>
          <a:lstStyle>
            <a:lvl1pPr algn="r">
              <a:buFont typeface="Arial" pitchFamily="34" charset="0"/>
              <a:buNone/>
              <a:defRPr>
                <a:solidFill>
                  <a:srgbClr val="000000"/>
                </a:solidFill>
                <a:effectLst/>
                <a:latin typeface="+mj-lt"/>
              </a:defRPr>
            </a:lvl1pPr>
          </a:lstStyle>
          <a:p>
            <a:pPr lvl="0"/>
            <a:r>
              <a:rPr lang="en-US"/>
              <a:t>Click to edit Master text styles</a:t>
            </a:r>
          </a:p>
        </p:txBody>
      </p:sp>
    </p:spTree>
    <p:extLst>
      <p:ext uri="{BB962C8B-B14F-4D97-AF65-F5344CB8AC3E}">
        <p14:creationId xmlns:p14="http://schemas.microsoft.com/office/powerpoint/2010/main" val="3155364310"/>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1825625" y="649805"/>
            <a:ext cx="9390944" cy="1523494"/>
          </a:xfrm>
        </p:spPr>
        <p:txBody>
          <a:bodyPr anchor="ctr" anchorCtr="0">
            <a:noAutofit/>
          </a:bodyPr>
          <a:lstStyle>
            <a:lvl1pPr>
              <a:lnSpc>
                <a:spcPct val="90000"/>
              </a:lnSpc>
              <a:defRPr sz="4050"/>
            </a:lvl1pPr>
          </a:lstStyle>
          <a:p>
            <a:r>
              <a:rPr lang="en-US"/>
              <a:t>Click to edit Master title style</a:t>
            </a:r>
            <a:endParaRPr lang="en-US" dirty="0"/>
          </a:p>
        </p:txBody>
      </p:sp>
      <p:sp>
        <p:nvSpPr>
          <p:cNvPr id="3" name="Subtitle 2"/>
          <p:cNvSpPr>
            <a:spLocks noGrp="1"/>
          </p:cNvSpPr>
          <p:nvPr>
            <p:ph type="subTitle" idx="1"/>
          </p:nvPr>
        </p:nvSpPr>
        <p:spPr>
          <a:xfrm>
            <a:off x="1825273" y="4344991"/>
            <a:ext cx="9390944" cy="461665"/>
          </a:xfrm>
        </p:spPr>
        <p:txBody>
          <a:bodyPr>
            <a:noAutofit/>
          </a:bodyPr>
          <a:lstStyle>
            <a:lvl1pPr marL="0" indent="0" algn="l">
              <a:lnSpc>
                <a:spcPct val="90000"/>
              </a:lnSpc>
              <a:spcBef>
                <a:spcPts val="0"/>
              </a:spcBef>
              <a:buNone/>
              <a:defRPr>
                <a:solidFill>
                  <a:schemeClr val="tx1">
                    <a:tint val="75000"/>
                  </a:schemeClr>
                </a:solidFill>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962732" y="2355850"/>
            <a:ext cx="10253485" cy="1384994"/>
          </a:xfrm>
        </p:spPr>
        <p:txBody>
          <a:bodyPr anchor="t" anchorCtr="0">
            <a:noAutofit/>
            <a:scene3d>
              <a:camera prst="orthographicFront"/>
              <a:lightRig rig="flat" dir="t"/>
            </a:scene3d>
            <a:sp3d extrusionH="88900" contourW="2540">
              <a:bevelT w="38100" h="31750"/>
              <a:contourClr>
                <a:srgbClr val="F4A234"/>
              </a:contourClr>
            </a:sp3d>
          </a:bodyPr>
          <a:lstStyle>
            <a:lvl1pPr marL="0" indent="0" algn="l">
              <a:buFont typeface="Arial" pitchFamily="34" charset="0"/>
              <a:buNone/>
              <a:defRPr kumimoji="0" lang="en-US" sz="7500" b="0" i="1" u="none" strike="noStrike" kern="0" cap="none" spc="-113" normalizeH="0" baseline="0" noProof="0" dirty="0" smtClean="0">
                <a:ln w="3175">
                  <a:noFill/>
                </a:ln>
                <a:gradFill flip="none" rotWithShape="1">
                  <a:gsLst>
                    <a:gs pos="0">
                      <a:schemeClr val="tx1">
                        <a:lumMod val="65000"/>
                      </a:schemeClr>
                    </a:gs>
                    <a:gs pos="50000">
                      <a:schemeClr val="tx1"/>
                    </a:gs>
                  </a:gsLst>
                  <a:lin ang="5400000" scaled="1"/>
                  <a:tileRect/>
                </a:gradFill>
                <a:effectLst>
                  <a:outerShdw blurRad="50800" dist="38100" dir="2700000" algn="tl" rotWithShape="0">
                    <a:prstClr val="black">
                      <a:alpha val="40000"/>
                    </a:prstClr>
                  </a:outerShdw>
                  <a:reflection blurRad="6350" stA="55000" endA="300" endPos="45500" dir="5400000" sy="-100000" algn="bl" rotWithShape="0"/>
                </a:effectLst>
                <a:uLnTx/>
                <a:uFillTx/>
                <a:latin typeface="+mn-lt"/>
                <a:ea typeface="+mn-ea"/>
                <a:cs typeface="Arial" charset="0"/>
              </a:defRPr>
            </a:lvl1pPr>
          </a:lstStyle>
          <a:p>
            <a:pPr lvl="0"/>
            <a:r>
              <a:rPr lang="en-US" dirty="0"/>
              <a:t>click to…</a:t>
            </a:r>
          </a:p>
        </p:txBody>
      </p:sp>
    </p:spTree>
    <p:extLst>
      <p:ext uri="{BB962C8B-B14F-4D97-AF65-F5344CB8AC3E}">
        <p14:creationId xmlns:p14="http://schemas.microsoft.com/office/powerpoint/2010/main" val="1683699918"/>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14_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Footer Placeholder 4"/>
          <p:cNvSpPr>
            <a:spLocks noGrp="1"/>
          </p:cNvSpPr>
          <p:nvPr>
            <p:ph type="ftr" sz="quarter" idx="11"/>
          </p:nvPr>
        </p:nvSpPr>
        <p:spPr>
          <a:xfrm>
            <a:off x="6739468" y="762006"/>
            <a:ext cx="5249333" cy="152399"/>
          </a:xfrm>
          <a:prstGeom prst="rect">
            <a:avLst/>
          </a:prstGeom>
        </p:spPr>
        <p:txBody>
          <a:bodyPr/>
          <a:lstStyle>
            <a:lvl1pPr algn="l">
              <a:defRPr/>
            </a:lvl1pPr>
          </a:lstStyle>
          <a:p>
            <a:pPr eaLnBrk="1" hangingPunct="1">
              <a:defRPr/>
            </a:pPr>
            <a:endParaRPr lang="en-US">
              <a:solidFill>
                <a:srgbClr val="FFFFFF"/>
              </a:solidFill>
              <a:latin typeface="Arial" charset="0"/>
            </a:endParaRPr>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675">
                <a:solidFill>
                  <a:schemeClr val="bg1"/>
                </a:solidFill>
              </a:defRPr>
            </a:lvl1pPr>
            <a:lvl2pPr>
              <a:buNone/>
              <a:defRPr sz="675">
                <a:solidFill>
                  <a:schemeClr val="bg1"/>
                </a:solidFill>
              </a:defRPr>
            </a:lvl2pPr>
            <a:lvl3pPr>
              <a:buNone/>
              <a:defRPr sz="675">
                <a:solidFill>
                  <a:schemeClr val="bg1"/>
                </a:solidFill>
              </a:defRPr>
            </a:lvl3pPr>
            <a:lvl4pPr>
              <a:buNone/>
              <a:defRPr sz="675">
                <a:solidFill>
                  <a:schemeClr val="bg1"/>
                </a:solidFill>
              </a:defRPr>
            </a:lvl4pPr>
            <a:lvl5pPr>
              <a:buNone/>
              <a:defRPr sz="675">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426942951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3669" y="1905003"/>
            <a:ext cx="10242551" cy="1523495"/>
          </a:xfrm>
        </p:spPr>
        <p:txBody>
          <a:bodyPr>
            <a:noAutofit/>
          </a:bodyPr>
          <a:lstStyle>
            <a:lvl1pPr>
              <a:lnSpc>
                <a:spcPct val="90000"/>
              </a:lnSpc>
              <a:defRPr sz="4050"/>
            </a:lvl1pPr>
          </a:lstStyle>
          <a:p>
            <a:r>
              <a:rPr lang="en-US"/>
              <a:t>Click to edit Master title style</a:t>
            </a:r>
            <a:endParaRPr lang="en-US" dirty="0"/>
          </a:p>
        </p:txBody>
      </p:sp>
      <p:sp>
        <p:nvSpPr>
          <p:cNvPr id="3" name="Subtitle 2"/>
          <p:cNvSpPr>
            <a:spLocks noGrp="1"/>
          </p:cNvSpPr>
          <p:nvPr>
            <p:ph type="subTitle" idx="1"/>
          </p:nvPr>
        </p:nvSpPr>
        <p:spPr>
          <a:xfrm>
            <a:off x="973667" y="4344991"/>
            <a:ext cx="10242551" cy="461665"/>
          </a:xfrm>
        </p:spPr>
        <p:txBody>
          <a:bodyPr>
            <a:noAutofit/>
          </a:bodyPr>
          <a:lstStyle>
            <a:lvl1pPr marL="0" indent="0" algn="l">
              <a:lnSpc>
                <a:spcPct val="90000"/>
              </a:lnSpc>
              <a:spcBef>
                <a:spcPts val="0"/>
              </a:spcBef>
              <a:buNone/>
              <a:defRPr>
                <a:solidFill>
                  <a:schemeClr val="tx1">
                    <a:tint val="75000"/>
                  </a:schemeClr>
                </a:solidFill>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1530673947"/>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1825625" y="649805"/>
            <a:ext cx="9390944" cy="1523494"/>
          </a:xfrm>
        </p:spPr>
        <p:txBody>
          <a:bodyPr anchor="ctr" anchorCtr="0">
            <a:noAutofit/>
          </a:bodyPr>
          <a:lstStyle>
            <a:lvl1pPr>
              <a:lnSpc>
                <a:spcPct val="90000"/>
              </a:lnSpc>
              <a:defRPr sz="4050"/>
            </a:lvl1pPr>
          </a:lstStyle>
          <a:p>
            <a:r>
              <a:rPr lang="en-US"/>
              <a:t>Click to edit Master title style</a:t>
            </a:r>
            <a:endParaRPr lang="en-US" dirty="0"/>
          </a:p>
        </p:txBody>
      </p:sp>
      <p:sp>
        <p:nvSpPr>
          <p:cNvPr id="3" name="Subtitle 2"/>
          <p:cNvSpPr>
            <a:spLocks noGrp="1"/>
          </p:cNvSpPr>
          <p:nvPr>
            <p:ph type="subTitle" idx="1"/>
          </p:nvPr>
        </p:nvSpPr>
        <p:spPr>
          <a:xfrm>
            <a:off x="1825273" y="4344991"/>
            <a:ext cx="9390944" cy="461665"/>
          </a:xfrm>
        </p:spPr>
        <p:txBody>
          <a:bodyPr>
            <a:noAutofit/>
          </a:bodyPr>
          <a:lstStyle>
            <a:lvl1pPr marL="0" indent="0" algn="l">
              <a:lnSpc>
                <a:spcPct val="90000"/>
              </a:lnSpc>
              <a:spcBef>
                <a:spcPts val="0"/>
              </a:spcBef>
              <a:buNone/>
              <a:defRPr>
                <a:solidFill>
                  <a:schemeClr val="tx1">
                    <a:tint val="75000"/>
                  </a:schemeClr>
                </a:solidFill>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962732" y="2355850"/>
            <a:ext cx="10253485" cy="1384994"/>
          </a:xfrm>
        </p:spPr>
        <p:txBody>
          <a:bodyPr anchor="t" anchorCtr="0">
            <a:noAutofit/>
            <a:scene3d>
              <a:camera prst="orthographicFront"/>
              <a:lightRig rig="flat" dir="t"/>
            </a:scene3d>
            <a:sp3d extrusionH="88900" contourW="2540">
              <a:bevelT w="38100" h="31750"/>
              <a:contourClr>
                <a:srgbClr val="F4A234"/>
              </a:contourClr>
            </a:sp3d>
          </a:bodyPr>
          <a:lstStyle>
            <a:lvl1pPr marL="0" indent="0" algn="l">
              <a:buFont typeface="Arial" pitchFamily="34" charset="0"/>
              <a:buNone/>
              <a:defRPr kumimoji="0" lang="en-US" sz="7500" b="0" i="1" u="none" strike="noStrike" kern="0" cap="none" spc="-113" normalizeH="0" baseline="0" noProof="0" dirty="0" smtClean="0">
                <a:ln w="3175">
                  <a:noFill/>
                </a:ln>
                <a:gradFill flip="none" rotWithShape="1">
                  <a:gsLst>
                    <a:gs pos="0">
                      <a:schemeClr val="tx1">
                        <a:lumMod val="65000"/>
                      </a:schemeClr>
                    </a:gs>
                    <a:gs pos="50000">
                      <a:schemeClr val="tx1"/>
                    </a:gs>
                  </a:gsLst>
                  <a:lin ang="5400000" scaled="1"/>
                  <a:tileRect/>
                </a:gradFill>
                <a:effectLst>
                  <a:outerShdw blurRad="50800" dist="38100" dir="2700000" algn="tl" rotWithShape="0">
                    <a:prstClr val="black">
                      <a:alpha val="40000"/>
                    </a:prstClr>
                  </a:outerShdw>
                  <a:reflection blurRad="6350" stA="55000" endA="300" endPos="45500" dir="5400000" sy="-100000" algn="bl" rotWithShape="0"/>
                </a:effectLst>
                <a:uLnTx/>
                <a:uFillTx/>
                <a:latin typeface="+mn-lt"/>
                <a:ea typeface="+mn-ea"/>
                <a:cs typeface="Arial" charset="0"/>
              </a:defRPr>
            </a:lvl1pPr>
          </a:lstStyle>
          <a:p>
            <a:pPr lvl="0"/>
            <a:r>
              <a:rPr lang="en-US" dirty="0"/>
              <a:t>click to…</a:t>
            </a:r>
          </a:p>
        </p:txBody>
      </p:sp>
    </p:spTree>
    <p:extLst>
      <p:ext uri="{BB962C8B-B14F-4D97-AF65-F5344CB8AC3E}">
        <p14:creationId xmlns:p14="http://schemas.microsoft.com/office/powerpoint/2010/main" val="2778850245"/>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508000" y="1411553"/>
            <a:ext cx="11176000" cy="1601977"/>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75655226"/>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508000" y="1412876"/>
            <a:ext cx="11176000" cy="1601977"/>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97689237"/>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08000" y="1411554"/>
            <a:ext cx="5486400" cy="1306512"/>
          </a:xfrm>
        </p:spPr>
        <p:txBody>
          <a:bodyPr/>
          <a:lstStyle>
            <a:lvl1pPr marL="254982" indent="-254982">
              <a:lnSpc>
                <a:spcPct val="90000"/>
              </a:lnSpc>
              <a:defRPr sz="2100"/>
            </a:lvl1pPr>
            <a:lvl2pPr marL="505004" indent="-244068">
              <a:lnSpc>
                <a:spcPct val="90000"/>
              </a:lnSpc>
              <a:defRPr sz="1800"/>
            </a:lvl2pPr>
            <a:lvl3pPr marL="715339" indent="-216288">
              <a:lnSpc>
                <a:spcPct val="90000"/>
              </a:lnSpc>
              <a:defRPr sz="1500"/>
            </a:lvl3pPr>
            <a:lvl4pPr marL="920714" indent="-205375">
              <a:lnSpc>
                <a:spcPct val="90000"/>
              </a:lnSpc>
              <a:defRPr sz="1350"/>
            </a:lvl4pPr>
            <a:lvl5pPr marL="1137002" indent="-210335">
              <a:lnSpc>
                <a:spcPct val="90000"/>
              </a:lnSpc>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97600" y="1411554"/>
            <a:ext cx="5486400" cy="1306512"/>
          </a:xfrm>
        </p:spPr>
        <p:txBody>
          <a:bodyPr/>
          <a:lstStyle>
            <a:lvl1pPr marL="260936" indent="-260936">
              <a:lnSpc>
                <a:spcPct val="90000"/>
              </a:lnSpc>
              <a:defRPr sz="2100"/>
            </a:lvl1pPr>
            <a:lvl2pPr marL="505004" indent="-254982">
              <a:lnSpc>
                <a:spcPct val="90000"/>
              </a:lnSpc>
              <a:defRPr sz="1800"/>
            </a:lvl2pPr>
            <a:lvl3pPr marL="721292" indent="-227202">
              <a:lnSpc>
                <a:spcPct val="90000"/>
              </a:lnSpc>
              <a:defRPr sz="1500"/>
            </a:lvl3pPr>
            <a:lvl4pPr marL="920714" indent="-199422">
              <a:lnSpc>
                <a:spcPct val="90000"/>
              </a:lnSpc>
              <a:defRPr sz="1350"/>
            </a:lvl4pPr>
            <a:lvl5pPr marL="1137002" indent="-205375">
              <a:lnSpc>
                <a:spcPct val="90000"/>
              </a:lnSpc>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22733090"/>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508000" y="1844366"/>
            <a:ext cx="5486400" cy="259686"/>
          </a:xfrm>
        </p:spPr>
        <p:txBody>
          <a:bodyPr anchor="b"/>
          <a:lstStyle>
            <a:lvl1pPr marL="0" indent="0">
              <a:lnSpc>
                <a:spcPct val="90000"/>
              </a:lnSpc>
              <a:spcBef>
                <a:spcPts val="0"/>
              </a:spcBef>
              <a:buNone/>
              <a:defRPr sz="1875" b="1"/>
            </a:lvl1pPr>
            <a:lvl2pPr marL="342887" indent="0">
              <a:buNone/>
              <a:defRPr sz="1500" b="1"/>
            </a:lvl2pPr>
            <a:lvl3pPr marL="685772" indent="0">
              <a:buNone/>
              <a:defRPr sz="1350" b="1"/>
            </a:lvl3pPr>
            <a:lvl4pPr marL="1028659" indent="0">
              <a:buNone/>
              <a:defRPr sz="1200" b="1"/>
            </a:lvl4pPr>
            <a:lvl5pPr marL="1371545" indent="0">
              <a:buNone/>
              <a:defRPr sz="1200" b="1"/>
            </a:lvl5pPr>
            <a:lvl6pPr marL="1714432" indent="0">
              <a:buNone/>
              <a:defRPr sz="1200" b="1"/>
            </a:lvl6pPr>
            <a:lvl7pPr marL="2057318" indent="0">
              <a:buNone/>
              <a:defRPr sz="1200" b="1"/>
            </a:lvl7pPr>
            <a:lvl8pPr marL="2400204" indent="0">
              <a:buNone/>
              <a:defRPr sz="1200" b="1"/>
            </a:lvl8pPr>
            <a:lvl9pPr marL="2743091" indent="0">
              <a:buNone/>
              <a:defRPr sz="1200" b="1"/>
            </a:lvl9pPr>
          </a:lstStyle>
          <a:p>
            <a:pPr lvl="0"/>
            <a:r>
              <a:rPr lang="en-US"/>
              <a:t>Click to edit Master text styles</a:t>
            </a:r>
          </a:p>
        </p:txBody>
      </p:sp>
      <p:sp>
        <p:nvSpPr>
          <p:cNvPr id="4" name="Content Placeholder 3"/>
          <p:cNvSpPr>
            <a:spLocks noGrp="1"/>
          </p:cNvSpPr>
          <p:nvPr>
            <p:ph sz="half" idx="2"/>
          </p:nvPr>
        </p:nvSpPr>
        <p:spPr>
          <a:xfrm>
            <a:off x="507999" y="2174875"/>
            <a:ext cx="5486400" cy="1153008"/>
          </a:xfrm>
        </p:spPr>
        <p:txBody>
          <a:bodyPr/>
          <a:lstStyle>
            <a:lvl1pPr marL="211328" indent="-211328">
              <a:defRPr sz="1725"/>
            </a:lvl1pPr>
            <a:lvl2pPr marL="421664" indent="-199422">
              <a:defRPr sz="1500"/>
            </a:lvl2pPr>
            <a:lvl3pPr marL="610172" indent="-182555">
              <a:defRPr sz="1350"/>
            </a:lvl3pPr>
            <a:lvl4pPr marL="787766" indent="-171642">
              <a:defRPr sz="1275"/>
            </a:lvl4pPr>
            <a:lvl5pPr marL="959408" indent="-154775">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94643" y="1844366"/>
            <a:ext cx="5489359" cy="259686"/>
          </a:xfrm>
        </p:spPr>
        <p:txBody>
          <a:bodyPr anchor="b"/>
          <a:lstStyle>
            <a:lvl1pPr marL="0" indent="0">
              <a:lnSpc>
                <a:spcPct val="90000"/>
              </a:lnSpc>
              <a:spcBef>
                <a:spcPts val="0"/>
              </a:spcBef>
              <a:buNone/>
              <a:defRPr sz="1875" b="1"/>
            </a:lvl1pPr>
            <a:lvl2pPr marL="342887" indent="0">
              <a:buNone/>
              <a:defRPr sz="1500" b="1"/>
            </a:lvl2pPr>
            <a:lvl3pPr marL="685772" indent="0">
              <a:buNone/>
              <a:defRPr sz="1350" b="1"/>
            </a:lvl3pPr>
            <a:lvl4pPr marL="1028659" indent="0">
              <a:buNone/>
              <a:defRPr sz="1200" b="1"/>
            </a:lvl4pPr>
            <a:lvl5pPr marL="1371545" indent="0">
              <a:buNone/>
              <a:defRPr sz="1200" b="1"/>
            </a:lvl5pPr>
            <a:lvl6pPr marL="1714432" indent="0">
              <a:buNone/>
              <a:defRPr sz="1200" b="1"/>
            </a:lvl6pPr>
            <a:lvl7pPr marL="2057318" indent="0">
              <a:buNone/>
              <a:defRPr sz="1200" b="1"/>
            </a:lvl7pPr>
            <a:lvl8pPr marL="2400204" indent="0">
              <a:buNone/>
              <a:defRPr sz="1200" b="1"/>
            </a:lvl8pPr>
            <a:lvl9pPr marL="2743091" indent="0">
              <a:buNone/>
              <a:defRPr sz="1200" b="1"/>
            </a:lvl9pPr>
          </a:lstStyle>
          <a:p>
            <a:pPr lvl="0"/>
            <a:r>
              <a:rPr lang="en-US"/>
              <a:t>Click to edit Master text styles</a:t>
            </a:r>
          </a:p>
        </p:txBody>
      </p:sp>
      <p:sp>
        <p:nvSpPr>
          <p:cNvPr id="6" name="Content Placeholder 5"/>
          <p:cNvSpPr>
            <a:spLocks noGrp="1"/>
          </p:cNvSpPr>
          <p:nvPr>
            <p:ph sz="quarter" idx="4"/>
          </p:nvPr>
        </p:nvSpPr>
        <p:spPr>
          <a:xfrm>
            <a:off x="6193368" y="2174875"/>
            <a:ext cx="5490632" cy="1153008"/>
          </a:xfrm>
        </p:spPr>
        <p:txBody>
          <a:bodyPr/>
          <a:lstStyle>
            <a:lvl1pPr marL="222241" indent="-222241">
              <a:defRPr sz="1725"/>
            </a:lvl1pPr>
            <a:lvl2pPr marL="427616" indent="-205375">
              <a:defRPr sz="1500"/>
            </a:lvl2pPr>
            <a:lvl3pPr marL="616124" indent="-183548">
              <a:defRPr sz="1350"/>
            </a:lvl3pPr>
            <a:lvl4pPr marL="787766" indent="-177595">
              <a:defRPr sz="1275"/>
            </a:lvl4pPr>
            <a:lvl5pPr marL="959408" indent="-165689">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9930355"/>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1825625" y="649805"/>
            <a:ext cx="9390944" cy="1523494"/>
          </a:xfrm>
        </p:spPr>
        <p:txBody>
          <a:bodyPr anchor="ctr" anchorCtr="0">
            <a:noAutofit/>
          </a:bodyPr>
          <a:lstStyle>
            <a:lvl1pPr>
              <a:lnSpc>
                <a:spcPct val="90000"/>
              </a:lnSpc>
              <a:defRPr sz="4050"/>
            </a:lvl1pPr>
          </a:lstStyle>
          <a:p>
            <a:r>
              <a:rPr lang="en-US"/>
              <a:t>Click to edit Master title style</a:t>
            </a:r>
            <a:endParaRPr lang="en-US" dirty="0"/>
          </a:p>
        </p:txBody>
      </p:sp>
      <p:sp>
        <p:nvSpPr>
          <p:cNvPr id="3" name="Subtitle 2"/>
          <p:cNvSpPr>
            <a:spLocks noGrp="1"/>
          </p:cNvSpPr>
          <p:nvPr>
            <p:ph type="subTitle" idx="1"/>
          </p:nvPr>
        </p:nvSpPr>
        <p:spPr>
          <a:xfrm>
            <a:off x="1825273" y="4344991"/>
            <a:ext cx="9390944" cy="461665"/>
          </a:xfrm>
        </p:spPr>
        <p:txBody>
          <a:bodyPr>
            <a:noAutofit/>
          </a:bodyPr>
          <a:lstStyle>
            <a:lvl1pPr marL="0" indent="0" algn="l">
              <a:lnSpc>
                <a:spcPct val="90000"/>
              </a:lnSpc>
              <a:spcBef>
                <a:spcPts val="0"/>
              </a:spcBef>
              <a:buNone/>
              <a:defRPr>
                <a:solidFill>
                  <a:schemeClr val="tx1">
                    <a:tint val="75000"/>
                  </a:schemeClr>
                </a:solidFill>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962732" y="2355850"/>
            <a:ext cx="10253485" cy="1384994"/>
          </a:xfrm>
        </p:spPr>
        <p:txBody>
          <a:bodyPr anchor="t" anchorCtr="0">
            <a:noAutofit/>
            <a:scene3d>
              <a:camera prst="orthographicFront"/>
              <a:lightRig rig="flat" dir="t"/>
            </a:scene3d>
            <a:sp3d extrusionH="88900" contourW="2540">
              <a:bevelT w="38100" h="31750"/>
              <a:contourClr>
                <a:srgbClr val="F4A234"/>
              </a:contourClr>
            </a:sp3d>
          </a:bodyPr>
          <a:lstStyle>
            <a:lvl1pPr marL="0" indent="0" algn="l">
              <a:buFont typeface="Arial" pitchFamily="34" charset="0"/>
              <a:buNone/>
              <a:defRPr kumimoji="0" lang="en-US" sz="7500" b="0" i="1" u="none" strike="noStrike" kern="0" cap="none" spc="-113" normalizeH="0" baseline="0" noProof="0" dirty="0" smtClean="0">
                <a:ln w="3175">
                  <a:noFill/>
                </a:ln>
                <a:gradFill flip="none" rotWithShape="1">
                  <a:gsLst>
                    <a:gs pos="0">
                      <a:schemeClr val="tx1">
                        <a:lumMod val="65000"/>
                      </a:schemeClr>
                    </a:gs>
                    <a:gs pos="50000">
                      <a:schemeClr val="tx1"/>
                    </a:gs>
                  </a:gsLst>
                  <a:lin ang="5400000" scaled="1"/>
                  <a:tileRect/>
                </a:gradFill>
                <a:effectLst>
                  <a:outerShdw blurRad="50800" dist="38100" dir="2700000" algn="tl" rotWithShape="0">
                    <a:prstClr val="black">
                      <a:alpha val="40000"/>
                    </a:prstClr>
                  </a:outerShdw>
                  <a:reflection blurRad="6350" stA="55000" endA="300" endPos="45500" dir="5400000" sy="-100000" algn="bl" rotWithShape="0"/>
                </a:effectLst>
                <a:uLnTx/>
                <a:uFillTx/>
                <a:latin typeface="+mn-lt"/>
                <a:ea typeface="+mn-ea"/>
                <a:cs typeface="Arial" charset="0"/>
              </a:defRPr>
            </a:lvl1pPr>
          </a:lstStyle>
          <a:p>
            <a:pPr lvl="0"/>
            <a:r>
              <a:rPr lang="en-US" dirty="0"/>
              <a:t>click to…</a:t>
            </a:r>
          </a:p>
        </p:txBody>
      </p:sp>
    </p:spTree>
    <p:extLst>
      <p:ext uri="{BB962C8B-B14F-4D97-AF65-F5344CB8AC3E}">
        <p14:creationId xmlns:p14="http://schemas.microsoft.com/office/powerpoint/2010/main" val="1856724110"/>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12585811"/>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47229754"/>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WALKIN - Prints in GRAYSCALE">
    <p:spTree>
      <p:nvGrpSpPr>
        <p:cNvPr id="1" name=""/>
        <p:cNvGrpSpPr/>
        <p:nvPr/>
      </p:nvGrpSpPr>
      <p:grpSpPr>
        <a:xfrm>
          <a:off x="0" y="0"/>
          <a:ext cx="0" cy="0"/>
          <a:chOff x="0" y="0"/>
          <a:chExt cx="0" cy="0"/>
        </a:xfrm>
      </p:grpSpPr>
    </p:spTree>
    <p:extLst>
      <p:ext uri="{BB962C8B-B14F-4D97-AF65-F5344CB8AC3E}">
        <p14:creationId xmlns:p14="http://schemas.microsoft.com/office/powerpoint/2010/main" val="1794224914"/>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endParaRPr lang="en-US" dirty="0"/>
          </a:p>
        </p:txBody>
      </p:sp>
      <p:sp>
        <p:nvSpPr>
          <p:cNvPr id="6" name="Text Placeholder 5"/>
          <p:cNvSpPr>
            <a:spLocks noGrp="1"/>
          </p:cNvSpPr>
          <p:nvPr>
            <p:ph type="body" sz="quarter" idx="10"/>
          </p:nvPr>
        </p:nvSpPr>
        <p:spPr bwMode="white">
          <a:xfrm>
            <a:off x="508000" y="1411554"/>
            <a:ext cx="11176000" cy="1601977"/>
          </a:xfrm>
        </p:spPr>
        <p:txBody>
          <a:bodyPr/>
          <a:lstStyle>
            <a:lvl1pPr>
              <a:buClr>
                <a:schemeClr val="tx1"/>
              </a:buClr>
              <a:buSzPct val="70000"/>
              <a:buFont typeface="Wingdings" pitchFamily="2" charset="2"/>
              <a:buChar char="l"/>
              <a:defRPr/>
            </a:lvl1pPr>
            <a:lvl2pPr>
              <a:buClr>
                <a:schemeClr val="tx1"/>
              </a:buClr>
              <a:buSzPct val="70000"/>
              <a:buFont typeface="Wingdings" pitchFamily="2" charset="2"/>
              <a:buChar char="l"/>
              <a:defRPr/>
            </a:lvl2pPr>
            <a:lvl3pPr>
              <a:buClr>
                <a:schemeClr val="tx1"/>
              </a:buClr>
              <a:buSzPct val="70000"/>
              <a:buFont typeface="Wingdings" pitchFamily="2" charset="2"/>
              <a:buChar char="l"/>
              <a:defRPr/>
            </a:lvl3pPr>
            <a:lvl4pPr>
              <a:buClr>
                <a:schemeClr val="tx1"/>
              </a:buClr>
              <a:buSzPct val="70000"/>
              <a:buFont typeface="Wingdings" pitchFamily="2" charset="2"/>
              <a:buChar char="l"/>
              <a:defRPr/>
            </a:lvl4pPr>
            <a:lvl5pPr>
              <a:buClr>
                <a:schemeClr val="tx1"/>
              </a:buClr>
              <a:buSzPct val="70000"/>
              <a:buFont typeface="Wingdings" pitchFamily="2" charset="2"/>
              <a:buChar char="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75040005"/>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endParaRPr lang="en-US" dirty="0"/>
          </a:p>
        </p:txBody>
      </p:sp>
      <p:sp>
        <p:nvSpPr>
          <p:cNvPr id="6" name="Text Placeholder 5"/>
          <p:cNvSpPr>
            <a:spLocks noGrp="1"/>
          </p:cNvSpPr>
          <p:nvPr>
            <p:ph type="body" sz="quarter" idx="10"/>
          </p:nvPr>
        </p:nvSpPr>
        <p:spPr bwMode="white">
          <a:xfrm>
            <a:off x="508000" y="1411554"/>
            <a:ext cx="11176000" cy="1601977"/>
          </a:xfrm>
        </p:spPr>
        <p:txBody>
          <a:bodyPr/>
          <a:lstStyle>
            <a:lvl1pPr>
              <a:buClr>
                <a:schemeClr val="tx1"/>
              </a:buClr>
              <a:buSzPct val="70000"/>
              <a:buFont typeface="Wingdings" pitchFamily="2" charset="2"/>
              <a:buChar char="l"/>
              <a:defRPr/>
            </a:lvl1pPr>
            <a:lvl2pPr>
              <a:buClr>
                <a:schemeClr val="tx1"/>
              </a:buClr>
              <a:buSzPct val="70000"/>
              <a:buFont typeface="Wingdings" pitchFamily="2" charset="2"/>
              <a:buChar char="l"/>
              <a:defRPr/>
            </a:lvl2pPr>
            <a:lvl3pPr>
              <a:buClr>
                <a:schemeClr val="tx1"/>
              </a:buClr>
              <a:buSzPct val="70000"/>
              <a:buFont typeface="Wingdings" pitchFamily="2" charset="2"/>
              <a:buChar char="l"/>
              <a:defRPr/>
            </a:lvl3pPr>
            <a:lvl4pPr>
              <a:buClr>
                <a:schemeClr val="tx1"/>
              </a:buClr>
              <a:buSzPct val="70000"/>
              <a:buFont typeface="Wingdings" pitchFamily="2" charset="2"/>
              <a:buChar char="l"/>
              <a:defRPr/>
            </a:lvl4pPr>
            <a:lvl5pPr>
              <a:buClr>
                <a:schemeClr val="tx1"/>
              </a:buClr>
              <a:buSzPct val="70000"/>
              <a:buFont typeface="Wingdings" pitchFamily="2" charset="2"/>
              <a:buChar char="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6"/>
          <p:cNvSpPr>
            <a:spLocks noGrp="1"/>
          </p:cNvSpPr>
          <p:nvPr>
            <p:ph type="body" sz="quarter" idx="11"/>
          </p:nvPr>
        </p:nvSpPr>
        <p:spPr>
          <a:xfrm>
            <a:off x="2" y="6238878"/>
            <a:ext cx="12192001" cy="619125"/>
          </a:xfrm>
          <a:solidFill>
            <a:srgbClr val="FFFF99"/>
          </a:solidFill>
        </p:spPr>
        <p:txBody>
          <a:bodyPr wrap="square" lIns="152394" tIns="76197" rIns="152394" bIns="76197" anchor="b" anchorCtr="0">
            <a:noAutofit/>
          </a:bodyPr>
          <a:lstStyle>
            <a:lvl1pPr algn="r">
              <a:buFont typeface="Arial" pitchFamily="34" charset="0"/>
              <a:buNone/>
              <a:defRPr>
                <a:solidFill>
                  <a:srgbClr val="000000"/>
                </a:solidFill>
                <a:effectLst/>
                <a:latin typeface="+mj-lt"/>
              </a:defRPr>
            </a:lvl1pPr>
          </a:lstStyle>
          <a:p>
            <a:pPr lvl="0"/>
            <a:r>
              <a:rPr lang="en-US"/>
              <a:t>Click to edit Master text styles</a:t>
            </a:r>
          </a:p>
        </p:txBody>
      </p:sp>
    </p:spTree>
    <p:extLst>
      <p:ext uri="{BB962C8B-B14F-4D97-AF65-F5344CB8AC3E}">
        <p14:creationId xmlns:p14="http://schemas.microsoft.com/office/powerpoint/2010/main" val="960347932"/>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2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1825625" y="649805"/>
            <a:ext cx="9390944" cy="1523494"/>
          </a:xfrm>
        </p:spPr>
        <p:txBody>
          <a:bodyPr anchor="ctr" anchorCtr="0">
            <a:noAutofit/>
          </a:bodyPr>
          <a:lstStyle>
            <a:lvl1pPr>
              <a:lnSpc>
                <a:spcPct val="90000"/>
              </a:lnSpc>
              <a:defRPr sz="4050"/>
            </a:lvl1pPr>
          </a:lstStyle>
          <a:p>
            <a:r>
              <a:rPr lang="en-US"/>
              <a:t>Click to edit Master title style</a:t>
            </a:r>
            <a:endParaRPr lang="en-US" dirty="0"/>
          </a:p>
        </p:txBody>
      </p:sp>
      <p:sp>
        <p:nvSpPr>
          <p:cNvPr id="3" name="Subtitle 2"/>
          <p:cNvSpPr>
            <a:spLocks noGrp="1"/>
          </p:cNvSpPr>
          <p:nvPr>
            <p:ph type="subTitle" idx="1"/>
          </p:nvPr>
        </p:nvSpPr>
        <p:spPr>
          <a:xfrm>
            <a:off x="1825273" y="4344991"/>
            <a:ext cx="9390944" cy="461665"/>
          </a:xfrm>
        </p:spPr>
        <p:txBody>
          <a:bodyPr>
            <a:noAutofit/>
          </a:bodyPr>
          <a:lstStyle>
            <a:lvl1pPr marL="0" indent="0" algn="l">
              <a:lnSpc>
                <a:spcPct val="90000"/>
              </a:lnSpc>
              <a:spcBef>
                <a:spcPts val="0"/>
              </a:spcBef>
              <a:buNone/>
              <a:defRPr>
                <a:solidFill>
                  <a:schemeClr val="tx1">
                    <a:tint val="75000"/>
                  </a:schemeClr>
                </a:solidFill>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962732" y="2355850"/>
            <a:ext cx="10253485" cy="1384994"/>
          </a:xfrm>
        </p:spPr>
        <p:txBody>
          <a:bodyPr anchor="t" anchorCtr="0">
            <a:noAutofit/>
            <a:scene3d>
              <a:camera prst="orthographicFront"/>
              <a:lightRig rig="flat" dir="t"/>
            </a:scene3d>
            <a:sp3d extrusionH="88900" contourW="2540">
              <a:bevelT w="38100" h="31750"/>
              <a:contourClr>
                <a:srgbClr val="F4A234"/>
              </a:contourClr>
            </a:sp3d>
          </a:bodyPr>
          <a:lstStyle>
            <a:lvl1pPr marL="0" indent="0" algn="l">
              <a:buFont typeface="Arial" pitchFamily="34" charset="0"/>
              <a:buNone/>
              <a:defRPr kumimoji="0" lang="en-US" sz="7500" b="0" i="1" u="none" strike="noStrike" kern="0" cap="none" spc="-113" normalizeH="0" baseline="0" noProof="0" dirty="0" smtClean="0">
                <a:ln w="3175">
                  <a:noFill/>
                </a:ln>
                <a:gradFill flip="none" rotWithShape="1">
                  <a:gsLst>
                    <a:gs pos="0">
                      <a:schemeClr val="tx1">
                        <a:lumMod val="65000"/>
                      </a:schemeClr>
                    </a:gs>
                    <a:gs pos="50000">
                      <a:schemeClr val="tx1"/>
                    </a:gs>
                  </a:gsLst>
                  <a:lin ang="5400000" scaled="1"/>
                  <a:tileRect/>
                </a:gradFill>
                <a:effectLst>
                  <a:outerShdw blurRad="50800" dist="38100" dir="2700000" algn="tl" rotWithShape="0">
                    <a:prstClr val="black">
                      <a:alpha val="40000"/>
                    </a:prstClr>
                  </a:outerShdw>
                  <a:reflection blurRad="6350" stA="55000" endA="300" endPos="45500" dir="5400000" sy="-100000" algn="bl" rotWithShape="0"/>
                </a:effectLst>
                <a:uLnTx/>
                <a:uFillTx/>
                <a:latin typeface="+mn-lt"/>
                <a:ea typeface="+mn-ea"/>
                <a:cs typeface="Arial" charset="0"/>
              </a:defRPr>
            </a:lvl1pPr>
          </a:lstStyle>
          <a:p>
            <a:pPr lvl="0"/>
            <a:r>
              <a:rPr lang="en-US" dirty="0"/>
              <a:t>click to…</a:t>
            </a:r>
          </a:p>
        </p:txBody>
      </p:sp>
    </p:spTree>
    <p:extLst>
      <p:ext uri="{BB962C8B-B14F-4D97-AF65-F5344CB8AC3E}">
        <p14:creationId xmlns:p14="http://schemas.microsoft.com/office/powerpoint/2010/main" val="2633558825"/>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2_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Footer Placeholder 4"/>
          <p:cNvSpPr>
            <a:spLocks noGrp="1"/>
          </p:cNvSpPr>
          <p:nvPr>
            <p:ph type="ftr" sz="quarter" idx="11"/>
          </p:nvPr>
        </p:nvSpPr>
        <p:spPr>
          <a:xfrm>
            <a:off x="6739468" y="762004"/>
            <a:ext cx="5249333" cy="152399"/>
          </a:xfrm>
          <a:prstGeom prst="rect">
            <a:avLst/>
          </a:prstGeom>
        </p:spPr>
        <p:txBody>
          <a:bodyPr/>
          <a:lstStyle>
            <a:lvl1pPr algn="l">
              <a:defRPr/>
            </a:lvl1pPr>
          </a:lstStyle>
          <a:p>
            <a:pPr>
              <a:defRPr/>
            </a:pPr>
            <a:endParaRPr lang="en-US">
              <a:solidFill>
                <a:srgbClr val="FFFFFF"/>
              </a:solidFill>
            </a:endParaRPr>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900">
                <a:solidFill>
                  <a:schemeClr val="bg1"/>
                </a:solidFill>
              </a:defRPr>
            </a:lvl1pPr>
            <a:lvl2pPr>
              <a:buNone/>
              <a:defRPr sz="900">
                <a:solidFill>
                  <a:schemeClr val="bg1"/>
                </a:solidFill>
              </a:defRPr>
            </a:lvl2pPr>
            <a:lvl3pPr>
              <a:buNone/>
              <a:defRPr sz="900">
                <a:solidFill>
                  <a:schemeClr val="bg1"/>
                </a:solidFill>
              </a:defRPr>
            </a:lvl3pPr>
            <a:lvl4pPr>
              <a:buNone/>
              <a:defRPr sz="900">
                <a:solidFill>
                  <a:schemeClr val="bg1"/>
                </a:solidFill>
              </a:defRPr>
            </a:lvl4pPr>
            <a:lvl5pPr>
              <a:buNone/>
              <a:defRPr sz="9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297722590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3_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Footer Placeholder 4"/>
          <p:cNvSpPr>
            <a:spLocks noGrp="1"/>
          </p:cNvSpPr>
          <p:nvPr>
            <p:ph type="ftr" sz="quarter" idx="11"/>
          </p:nvPr>
        </p:nvSpPr>
        <p:spPr>
          <a:xfrm>
            <a:off x="6739468" y="762004"/>
            <a:ext cx="5249333" cy="152399"/>
          </a:xfrm>
          <a:prstGeom prst="rect">
            <a:avLst/>
          </a:prstGeom>
        </p:spPr>
        <p:txBody>
          <a:bodyPr/>
          <a:lstStyle>
            <a:lvl1pPr algn="l">
              <a:defRPr/>
            </a:lvl1pPr>
          </a:lstStyle>
          <a:p>
            <a:pPr>
              <a:defRPr/>
            </a:pPr>
            <a:endParaRPr lang="en-US">
              <a:solidFill>
                <a:srgbClr val="FFFFFF"/>
              </a:solidFill>
            </a:endParaRPr>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900">
                <a:solidFill>
                  <a:schemeClr val="bg1"/>
                </a:solidFill>
              </a:defRPr>
            </a:lvl1pPr>
            <a:lvl2pPr>
              <a:buNone/>
              <a:defRPr sz="900">
                <a:solidFill>
                  <a:schemeClr val="bg1"/>
                </a:solidFill>
              </a:defRPr>
            </a:lvl2pPr>
            <a:lvl3pPr>
              <a:buNone/>
              <a:defRPr sz="900">
                <a:solidFill>
                  <a:schemeClr val="bg1"/>
                </a:solidFill>
              </a:defRPr>
            </a:lvl3pPr>
            <a:lvl4pPr>
              <a:buNone/>
              <a:defRPr sz="900">
                <a:solidFill>
                  <a:schemeClr val="bg1"/>
                </a:solidFill>
              </a:defRPr>
            </a:lvl4pPr>
            <a:lvl5pPr>
              <a:buNone/>
              <a:defRPr sz="9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110025642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4_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Footer Placeholder 4"/>
          <p:cNvSpPr>
            <a:spLocks noGrp="1"/>
          </p:cNvSpPr>
          <p:nvPr>
            <p:ph type="ftr" sz="quarter" idx="11"/>
          </p:nvPr>
        </p:nvSpPr>
        <p:spPr>
          <a:xfrm>
            <a:off x="6739468" y="762004"/>
            <a:ext cx="5249333" cy="152399"/>
          </a:xfrm>
          <a:prstGeom prst="rect">
            <a:avLst/>
          </a:prstGeom>
        </p:spPr>
        <p:txBody>
          <a:bodyPr/>
          <a:lstStyle>
            <a:lvl1pPr algn="l">
              <a:defRPr/>
            </a:lvl1pPr>
          </a:lstStyle>
          <a:p>
            <a:pPr>
              <a:defRPr/>
            </a:pPr>
            <a:endParaRPr lang="en-US">
              <a:solidFill>
                <a:srgbClr val="FFFFFF"/>
              </a:solidFill>
            </a:endParaRPr>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900">
                <a:solidFill>
                  <a:schemeClr val="bg1"/>
                </a:solidFill>
              </a:defRPr>
            </a:lvl1pPr>
            <a:lvl2pPr>
              <a:buNone/>
              <a:defRPr sz="900">
                <a:solidFill>
                  <a:schemeClr val="bg1"/>
                </a:solidFill>
              </a:defRPr>
            </a:lvl2pPr>
            <a:lvl3pPr>
              <a:buNone/>
              <a:defRPr sz="900">
                <a:solidFill>
                  <a:schemeClr val="bg1"/>
                </a:solidFill>
              </a:defRPr>
            </a:lvl3pPr>
            <a:lvl4pPr>
              <a:buNone/>
              <a:defRPr sz="900">
                <a:solidFill>
                  <a:schemeClr val="bg1"/>
                </a:solidFill>
              </a:defRPr>
            </a:lvl4pPr>
            <a:lvl5pPr>
              <a:buNone/>
              <a:defRPr sz="9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280725587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5_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Footer Placeholder 4"/>
          <p:cNvSpPr>
            <a:spLocks noGrp="1"/>
          </p:cNvSpPr>
          <p:nvPr>
            <p:ph type="ftr" sz="quarter" idx="11"/>
          </p:nvPr>
        </p:nvSpPr>
        <p:spPr>
          <a:xfrm>
            <a:off x="6739468" y="762004"/>
            <a:ext cx="5249333" cy="152399"/>
          </a:xfrm>
          <a:prstGeom prst="rect">
            <a:avLst/>
          </a:prstGeom>
        </p:spPr>
        <p:txBody>
          <a:bodyPr/>
          <a:lstStyle>
            <a:lvl1pPr algn="l">
              <a:defRPr/>
            </a:lvl1pPr>
          </a:lstStyle>
          <a:p>
            <a:pPr>
              <a:defRPr/>
            </a:pPr>
            <a:endParaRPr lang="en-US">
              <a:solidFill>
                <a:srgbClr val="FFFFFF"/>
              </a:solidFill>
            </a:endParaRPr>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900">
                <a:solidFill>
                  <a:schemeClr val="bg1"/>
                </a:solidFill>
              </a:defRPr>
            </a:lvl1pPr>
            <a:lvl2pPr>
              <a:buNone/>
              <a:defRPr sz="900">
                <a:solidFill>
                  <a:schemeClr val="bg1"/>
                </a:solidFill>
              </a:defRPr>
            </a:lvl2pPr>
            <a:lvl3pPr>
              <a:buNone/>
              <a:defRPr sz="900">
                <a:solidFill>
                  <a:schemeClr val="bg1"/>
                </a:solidFill>
              </a:defRPr>
            </a:lvl3pPr>
            <a:lvl4pPr>
              <a:buNone/>
              <a:defRPr sz="900">
                <a:solidFill>
                  <a:schemeClr val="bg1"/>
                </a:solidFill>
              </a:defRPr>
            </a:lvl4pPr>
            <a:lvl5pPr>
              <a:buNone/>
              <a:defRPr sz="9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5894738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508000" y="1411553"/>
            <a:ext cx="11176000" cy="1601977"/>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33225648"/>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7_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Footer Placeholder 4"/>
          <p:cNvSpPr>
            <a:spLocks noGrp="1"/>
          </p:cNvSpPr>
          <p:nvPr>
            <p:ph type="ftr" sz="quarter" idx="11"/>
          </p:nvPr>
        </p:nvSpPr>
        <p:spPr>
          <a:xfrm>
            <a:off x="6739468" y="762004"/>
            <a:ext cx="5249333" cy="152399"/>
          </a:xfrm>
          <a:prstGeom prst="rect">
            <a:avLst/>
          </a:prstGeom>
        </p:spPr>
        <p:txBody>
          <a:bodyPr/>
          <a:lstStyle>
            <a:lvl1pPr algn="l">
              <a:defRPr/>
            </a:lvl1pPr>
          </a:lstStyle>
          <a:p>
            <a:pPr>
              <a:defRPr/>
            </a:pPr>
            <a:endParaRPr lang="en-US">
              <a:solidFill>
                <a:srgbClr val="FFFFFF"/>
              </a:solidFill>
            </a:endParaRPr>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900">
                <a:solidFill>
                  <a:schemeClr val="bg1"/>
                </a:solidFill>
              </a:defRPr>
            </a:lvl1pPr>
            <a:lvl2pPr>
              <a:buNone/>
              <a:defRPr sz="900">
                <a:solidFill>
                  <a:schemeClr val="bg1"/>
                </a:solidFill>
              </a:defRPr>
            </a:lvl2pPr>
            <a:lvl3pPr>
              <a:buNone/>
              <a:defRPr sz="900">
                <a:solidFill>
                  <a:schemeClr val="bg1"/>
                </a:solidFill>
              </a:defRPr>
            </a:lvl3pPr>
            <a:lvl4pPr>
              <a:buNone/>
              <a:defRPr sz="900">
                <a:solidFill>
                  <a:schemeClr val="bg1"/>
                </a:solidFill>
              </a:defRPr>
            </a:lvl4pPr>
            <a:lvl5pPr>
              <a:buNone/>
              <a:defRPr sz="9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84176710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cSld name="6_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Footer Placeholder 4"/>
          <p:cNvSpPr>
            <a:spLocks noGrp="1"/>
          </p:cNvSpPr>
          <p:nvPr>
            <p:ph type="ftr" sz="quarter" idx="11"/>
          </p:nvPr>
        </p:nvSpPr>
        <p:spPr>
          <a:xfrm>
            <a:off x="6739468" y="762004"/>
            <a:ext cx="5249333" cy="152399"/>
          </a:xfrm>
          <a:prstGeom prst="rect">
            <a:avLst/>
          </a:prstGeom>
        </p:spPr>
        <p:txBody>
          <a:bodyPr/>
          <a:lstStyle>
            <a:lvl1pPr algn="l">
              <a:defRPr/>
            </a:lvl1pPr>
          </a:lstStyle>
          <a:p>
            <a:pPr>
              <a:defRPr/>
            </a:pPr>
            <a:endParaRPr lang="en-US">
              <a:solidFill>
                <a:srgbClr val="FFFFFF"/>
              </a:solidFill>
            </a:endParaRPr>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900">
                <a:solidFill>
                  <a:schemeClr val="bg1"/>
                </a:solidFill>
              </a:defRPr>
            </a:lvl1pPr>
            <a:lvl2pPr>
              <a:buNone/>
              <a:defRPr sz="900">
                <a:solidFill>
                  <a:schemeClr val="bg1"/>
                </a:solidFill>
              </a:defRPr>
            </a:lvl2pPr>
            <a:lvl3pPr>
              <a:buNone/>
              <a:defRPr sz="900">
                <a:solidFill>
                  <a:schemeClr val="bg1"/>
                </a:solidFill>
              </a:defRPr>
            </a:lvl3pPr>
            <a:lvl4pPr>
              <a:buNone/>
              <a:defRPr sz="900">
                <a:solidFill>
                  <a:schemeClr val="bg1"/>
                </a:solidFill>
              </a:defRPr>
            </a:lvl4pPr>
            <a:lvl5pPr>
              <a:buNone/>
              <a:defRPr sz="9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222854442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cSld name="10_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Footer Placeholder 4"/>
          <p:cNvSpPr>
            <a:spLocks noGrp="1"/>
          </p:cNvSpPr>
          <p:nvPr>
            <p:ph type="ftr" sz="quarter" idx="11"/>
          </p:nvPr>
        </p:nvSpPr>
        <p:spPr>
          <a:xfrm>
            <a:off x="6739468" y="762004"/>
            <a:ext cx="5249333" cy="152399"/>
          </a:xfrm>
          <a:prstGeom prst="rect">
            <a:avLst/>
          </a:prstGeom>
        </p:spPr>
        <p:txBody>
          <a:bodyPr/>
          <a:lstStyle>
            <a:lvl1pPr algn="l">
              <a:defRPr/>
            </a:lvl1pPr>
          </a:lstStyle>
          <a:p>
            <a:pPr>
              <a:defRPr/>
            </a:pPr>
            <a:endParaRPr lang="en-US">
              <a:solidFill>
                <a:srgbClr val="FFFFFF"/>
              </a:solidFill>
            </a:endParaRPr>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900">
                <a:solidFill>
                  <a:schemeClr val="bg1"/>
                </a:solidFill>
              </a:defRPr>
            </a:lvl1pPr>
            <a:lvl2pPr>
              <a:buNone/>
              <a:defRPr sz="900">
                <a:solidFill>
                  <a:schemeClr val="bg1"/>
                </a:solidFill>
              </a:defRPr>
            </a:lvl2pPr>
            <a:lvl3pPr>
              <a:buNone/>
              <a:defRPr sz="900">
                <a:solidFill>
                  <a:schemeClr val="bg1"/>
                </a:solidFill>
              </a:defRPr>
            </a:lvl3pPr>
            <a:lvl4pPr>
              <a:buNone/>
              <a:defRPr sz="900">
                <a:solidFill>
                  <a:schemeClr val="bg1"/>
                </a:solidFill>
              </a:defRPr>
            </a:lvl4pPr>
            <a:lvl5pPr>
              <a:buNone/>
              <a:defRPr sz="9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422608175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cSld name="11_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Footer Placeholder 4"/>
          <p:cNvSpPr>
            <a:spLocks noGrp="1"/>
          </p:cNvSpPr>
          <p:nvPr>
            <p:ph type="ftr" sz="quarter" idx="11"/>
          </p:nvPr>
        </p:nvSpPr>
        <p:spPr>
          <a:xfrm>
            <a:off x="6739468" y="762004"/>
            <a:ext cx="5249333" cy="152399"/>
          </a:xfrm>
          <a:prstGeom prst="rect">
            <a:avLst/>
          </a:prstGeom>
        </p:spPr>
        <p:txBody>
          <a:bodyPr/>
          <a:lstStyle>
            <a:lvl1pPr algn="l">
              <a:defRPr/>
            </a:lvl1pPr>
          </a:lstStyle>
          <a:p>
            <a:pPr>
              <a:defRPr/>
            </a:pPr>
            <a:endParaRPr lang="en-US">
              <a:solidFill>
                <a:srgbClr val="FFFFFF"/>
              </a:solidFill>
            </a:endParaRPr>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900">
                <a:solidFill>
                  <a:schemeClr val="bg1"/>
                </a:solidFill>
              </a:defRPr>
            </a:lvl1pPr>
            <a:lvl2pPr>
              <a:buNone/>
              <a:defRPr sz="900">
                <a:solidFill>
                  <a:schemeClr val="bg1"/>
                </a:solidFill>
              </a:defRPr>
            </a:lvl2pPr>
            <a:lvl3pPr>
              <a:buNone/>
              <a:defRPr sz="900">
                <a:solidFill>
                  <a:schemeClr val="bg1"/>
                </a:solidFill>
              </a:defRPr>
            </a:lvl3pPr>
            <a:lvl4pPr>
              <a:buNone/>
              <a:defRPr sz="900">
                <a:solidFill>
                  <a:schemeClr val="bg1"/>
                </a:solidFill>
              </a:defRPr>
            </a:lvl4pPr>
            <a:lvl5pPr>
              <a:buNone/>
              <a:defRPr sz="9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294734606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525335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normAutofit/>
          </a:bodyPr>
          <a:lstStyle>
            <a:lvl1pPr>
              <a:defRPr sz="1800">
                <a:solidFill>
                  <a:schemeClr val="bg1"/>
                </a:solidFill>
              </a:defRPr>
            </a:lvl1pPr>
            <a:lvl2pPr>
              <a:buFont typeface="Arial" pitchFamily="34" charset="0"/>
              <a:buChar char="•"/>
              <a:defRPr sz="1500">
                <a:solidFill>
                  <a:schemeClr val="bg1"/>
                </a:solidFill>
              </a:defRPr>
            </a:lvl2pPr>
            <a:lvl3pPr>
              <a:defRPr sz="1350">
                <a:solidFill>
                  <a:schemeClr val="bg1"/>
                </a:solidFill>
              </a:defRPr>
            </a:lvl3pPr>
            <a:lvl4pPr>
              <a:defRPr sz="1350">
                <a:solidFill>
                  <a:schemeClr val="bg1"/>
                </a:solidFill>
              </a:defRPr>
            </a:lvl4pPr>
            <a:lvl5pPr>
              <a:defRPr sz="1350">
                <a:solidFill>
                  <a:schemeClr val="bg1"/>
                </a:solidFill>
              </a:defRPr>
            </a:lvl5pPr>
          </a:lstStyle>
          <a:p>
            <a:pPr lvl="0"/>
            <a:r>
              <a:rPr lang="en-US"/>
              <a:t>Click to edit Master text styles</a:t>
            </a:r>
          </a:p>
          <a:p>
            <a:pPr lvl="1"/>
            <a:r>
              <a:rPr lang="en-US"/>
              <a:t>Second level</a:t>
            </a:r>
          </a:p>
          <a:p>
            <a:pPr lvl="2"/>
            <a:r>
              <a:rPr lang="en-US"/>
              <a:t>Third level</a:t>
            </a:r>
          </a:p>
        </p:txBody>
      </p:sp>
      <p:sp>
        <p:nvSpPr>
          <p:cNvPr id="5" name="Footer Placeholder 4"/>
          <p:cNvSpPr>
            <a:spLocks noGrp="1"/>
          </p:cNvSpPr>
          <p:nvPr>
            <p:ph type="ftr" sz="quarter" idx="11"/>
          </p:nvPr>
        </p:nvSpPr>
        <p:spPr>
          <a:xfrm>
            <a:off x="6739468" y="762004"/>
            <a:ext cx="5249333" cy="152399"/>
          </a:xfrm>
        </p:spPr>
        <p:txBody>
          <a:bodyPr/>
          <a:lstStyle>
            <a:lvl1pPr algn="l">
              <a:defRPr/>
            </a:lvl1pPr>
          </a:lstStyle>
          <a:p>
            <a:pPr>
              <a:defRPr/>
            </a:pPr>
            <a:endParaRPr lang="en-US">
              <a:solidFill>
                <a:srgbClr val="CACFD1">
                  <a:lumMod val="75000"/>
                </a:srgbClr>
              </a:solidFill>
            </a:endParaRPr>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900">
                <a:solidFill>
                  <a:schemeClr val="bg1"/>
                </a:solidFill>
              </a:defRPr>
            </a:lvl1pPr>
            <a:lvl2pPr>
              <a:buNone/>
              <a:defRPr sz="900">
                <a:solidFill>
                  <a:schemeClr val="bg1"/>
                </a:solidFill>
              </a:defRPr>
            </a:lvl2pPr>
            <a:lvl3pPr>
              <a:buNone/>
              <a:defRPr sz="900">
                <a:solidFill>
                  <a:schemeClr val="bg1"/>
                </a:solidFill>
              </a:defRPr>
            </a:lvl3pPr>
            <a:lvl4pPr>
              <a:buNone/>
              <a:defRPr sz="900">
                <a:solidFill>
                  <a:schemeClr val="bg1"/>
                </a:solidFill>
              </a:defRPr>
            </a:lvl4pPr>
            <a:lvl5pPr>
              <a:buNone/>
              <a:defRPr sz="9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370804950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Standar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normAutofit/>
          </a:bodyPr>
          <a:lstStyle>
            <a:lvl1pPr>
              <a:defRPr sz="1800">
                <a:solidFill>
                  <a:schemeClr val="bg1"/>
                </a:solidFill>
              </a:defRPr>
            </a:lvl1pPr>
            <a:lvl2pPr>
              <a:buFont typeface="Arial" pitchFamily="34" charset="0"/>
              <a:buChar char="•"/>
              <a:defRPr sz="1500">
                <a:solidFill>
                  <a:schemeClr val="bg1"/>
                </a:solidFill>
              </a:defRPr>
            </a:lvl2pPr>
            <a:lvl3pPr>
              <a:defRPr sz="1350">
                <a:solidFill>
                  <a:schemeClr val="bg1"/>
                </a:solidFill>
              </a:defRPr>
            </a:lvl3pPr>
            <a:lvl4pPr>
              <a:defRPr sz="1350">
                <a:solidFill>
                  <a:schemeClr val="bg1"/>
                </a:solidFill>
              </a:defRPr>
            </a:lvl4pPr>
            <a:lvl5pPr>
              <a:defRPr sz="1350">
                <a:solidFill>
                  <a:schemeClr val="bg1"/>
                </a:solidFill>
              </a:defRPr>
            </a:lvl5pPr>
          </a:lstStyle>
          <a:p>
            <a:pPr lvl="0"/>
            <a:r>
              <a:rPr lang="en-US"/>
              <a:t>Click to edit Master text styles</a:t>
            </a:r>
          </a:p>
          <a:p>
            <a:pPr lvl="1"/>
            <a:r>
              <a:rPr lang="en-US"/>
              <a:t>Second level</a:t>
            </a:r>
          </a:p>
          <a:p>
            <a:pPr lvl="2"/>
            <a:r>
              <a:rPr lang="en-US"/>
              <a:t>Third level</a:t>
            </a:r>
          </a:p>
        </p:txBody>
      </p:sp>
      <p:sp>
        <p:nvSpPr>
          <p:cNvPr id="5" name="Footer Placeholder 4"/>
          <p:cNvSpPr>
            <a:spLocks noGrp="1"/>
          </p:cNvSpPr>
          <p:nvPr>
            <p:ph type="ftr" sz="quarter" idx="11"/>
          </p:nvPr>
        </p:nvSpPr>
        <p:spPr>
          <a:xfrm>
            <a:off x="6739468" y="762004"/>
            <a:ext cx="5249333" cy="152399"/>
          </a:xfrm>
        </p:spPr>
        <p:txBody>
          <a:bodyPr/>
          <a:lstStyle>
            <a:lvl1pPr algn="l">
              <a:defRPr/>
            </a:lvl1pPr>
          </a:lstStyle>
          <a:p>
            <a:pPr>
              <a:defRPr/>
            </a:pPr>
            <a:endParaRPr lang="en-US">
              <a:solidFill>
                <a:srgbClr val="CACFD1">
                  <a:lumMod val="75000"/>
                </a:srgbClr>
              </a:solidFill>
            </a:endParaRPr>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900">
                <a:solidFill>
                  <a:schemeClr val="bg1"/>
                </a:solidFill>
              </a:defRPr>
            </a:lvl1pPr>
            <a:lvl2pPr>
              <a:buNone/>
              <a:defRPr sz="900">
                <a:solidFill>
                  <a:schemeClr val="bg1"/>
                </a:solidFill>
              </a:defRPr>
            </a:lvl2pPr>
            <a:lvl3pPr>
              <a:buNone/>
              <a:defRPr sz="900">
                <a:solidFill>
                  <a:schemeClr val="bg1"/>
                </a:solidFill>
              </a:defRPr>
            </a:lvl3pPr>
            <a:lvl4pPr>
              <a:buNone/>
              <a:defRPr sz="900">
                <a:solidFill>
                  <a:schemeClr val="bg1"/>
                </a:solidFill>
              </a:defRPr>
            </a:lvl4pPr>
            <a:lvl5pPr>
              <a:buNone/>
              <a:defRPr sz="9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97977968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normAutofit/>
          </a:bodyPr>
          <a:lstStyle>
            <a:lvl1pPr>
              <a:defRPr sz="1800">
                <a:solidFill>
                  <a:schemeClr val="bg1"/>
                </a:solidFill>
              </a:defRPr>
            </a:lvl1pPr>
            <a:lvl2pPr>
              <a:buFont typeface="Arial" pitchFamily="34" charset="0"/>
              <a:buChar char="•"/>
              <a:defRPr sz="1500">
                <a:solidFill>
                  <a:schemeClr val="bg1"/>
                </a:solidFill>
              </a:defRPr>
            </a:lvl2pPr>
            <a:lvl3pPr>
              <a:defRPr sz="1350">
                <a:solidFill>
                  <a:schemeClr val="bg1"/>
                </a:solidFill>
              </a:defRPr>
            </a:lvl3pPr>
            <a:lvl4pPr>
              <a:defRPr sz="1350">
                <a:solidFill>
                  <a:schemeClr val="bg1"/>
                </a:solidFill>
              </a:defRPr>
            </a:lvl4pPr>
            <a:lvl5pPr>
              <a:defRPr sz="1350">
                <a:solidFill>
                  <a:schemeClr val="bg1"/>
                </a:solidFill>
              </a:defRPr>
            </a:lvl5pPr>
          </a:lstStyle>
          <a:p>
            <a:pPr lvl="0"/>
            <a:r>
              <a:rPr lang="en-US"/>
              <a:t>Click to edit Master text styles</a:t>
            </a:r>
          </a:p>
          <a:p>
            <a:pPr lvl="1"/>
            <a:r>
              <a:rPr lang="en-US"/>
              <a:t>Second level</a:t>
            </a:r>
          </a:p>
          <a:p>
            <a:pPr lvl="2"/>
            <a:r>
              <a:rPr lang="en-US"/>
              <a:t>Third level</a:t>
            </a:r>
          </a:p>
        </p:txBody>
      </p:sp>
      <p:sp>
        <p:nvSpPr>
          <p:cNvPr id="5" name="Footer Placeholder 4"/>
          <p:cNvSpPr>
            <a:spLocks noGrp="1"/>
          </p:cNvSpPr>
          <p:nvPr>
            <p:ph type="ftr" sz="quarter" idx="11"/>
          </p:nvPr>
        </p:nvSpPr>
        <p:spPr>
          <a:xfrm>
            <a:off x="6739468" y="762004"/>
            <a:ext cx="5249333" cy="152399"/>
          </a:xfrm>
        </p:spPr>
        <p:txBody>
          <a:bodyPr/>
          <a:lstStyle>
            <a:lvl1pPr algn="l">
              <a:defRPr/>
            </a:lvl1pPr>
          </a:lstStyle>
          <a:p>
            <a:pPr>
              <a:defRPr/>
            </a:pPr>
            <a:endParaRPr lang="en-US">
              <a:solidFill>
                <a:srgbClr val="CACFD1">
                  <a:lumMod val="75000"/>
                </a:srgbClr>
              </a:solidFill>
            </a:endParaRPr>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900">
                <a:solidFill>
                  <a:schemeClr val="bg1"/>
                </a:solidFill>
              </a:defRPr>
            </a:lvl1pPr>
            <a:lvl2pPr>
              <a:buNone/>
              <a:defRPr sz="900">
                <a:solidFill>
                  <a:schemeClr val="bg1"/>
                </a:solidFill>
              </a:defRPr>
            </a:lvl2pPr>
            <a:lvl3pPr>
              <a:buNone/>
              <a:defRPr sz="900">
                <a:solidFill>
                  <a:schemeClr val="bg1"/>
                </a:solidFill>
              </a:defRPr>
            </a:lvl3pPr>
            <a:lvl4pPr>
              <a:buNone/>
              <a:defRPr sz="900">
                <a:solidFill>
                  <a:schemeClr val="bg1"/>
                </a:solidFill>
              </a:defRPr>
            </a:lvl4pPr>
            <a:lvl5pPr>
              <a:buNone/>
              <a:defRPr sz="9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310199705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Footer Placeholder 4"/>
          <p:cNvSpPr>
            <a:spLocks noGrp="1"/>
          </p:cNvSpPr>
          <p:nvPr>
            <p:ph type="ftr" sz="quarter" idx="11"/>
          </p:nvPr>
        </p:nvSpPr>
        <p:spPr>
          <a:xfrm>
            <a:off x="6739468" y="762004"/>
            <a:ext cx="5249333" cy="152399"/>
          </a:xfrm>
        </p:spPr>
        <p:txBody>
          <a:bodyPr/>
          <a:lstStyle>
            <a:lvl1pPr algn="l">
              <a:defRPr/>
            </a:lvl1pPr>
          </a:lstStyle>
          <a:p>
            <a:pPr>
              <a:defRPr/>
            </a:pPr>
            <a:endParaRPr lang="en-US">
              <a:solidFill>
                <a:srgbClr val="CACFD1">
                  <a:lumMod val="75000"/>
                </a:srgbClr>
              </a:solidFill>
            </a:endParaRPr>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900">
                <a:solidFill>
                  <a:schemeClr val="bg1"/>
                </a:solidFill>
              </a:defRPr>
            </a:lvl1pPr>
            <a:lvl2pPr>
              <a:buNone/>
              <a:defRPr sz="900">
                <a:solidFill>
                  <a:schemeClr val="bg1"/>
                </a:solidFill>
              </a:defRPr>
            </a:lvl2pPr>
            <a:lvl3pPr>
              <a:buNone/>
              <a:defRPr sz="900">
                <a:solidFill>
                  <a:schemeClr val="bg1"/>
                </a:solidFill>
              </a:defRPr>
            </a:lvl3pPr>
            <a:lvl4pPr>
              <a:buNone/>
              <a:defRPr sz="900">
                <a:solidFill>
                  <a:schemeClr val="bg1"/>
                </a:solidFill>
              </a:defRPr>
            </a:lvl4pPr>
            <a:lvl5pPr>
              <a:buNone/>
              <a:defRPr sz="9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199860901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Room for navigation">
    <p:spTree>
      <p:nvGrpSpPr>
        <p:cNvPr id="1" name=""/>
        <p:cNvGrpSpPr/>
        <p:nvPr/>
      </p:nvGrpSpPr>
      <p:grpSpPr>
        <a:xfrm>
          <a:off x="0" y="0"/>
          <a:ext cx="0" cy="0"/>
          <a:chOff x="0" y="0"/>
          <a:chExt cx="0" cy="0"/>
        </a:xfrm>
      </p:grpSpPr>
      <p:sp>
        <p:nvSpPr>
          <p:cNvPr id="6" name="Rectangle 5"/>
          <p:cNvSpPr/>
          <p:nvPr/>
        </p:nvSpPr>
        <p:spPr>
          <a:xfrm>
            <a:off x="8839200" y="990600"/>
            <a:ext cx="3352800" cy="5562600"/>
          </a:xfrm>
          <a:prstGeom prst="rect">
            <a:avLst/>
          </a:prstGeom>
          <a:gradFill>
            <a:gsLst>
              <a:gs pos="0">
                <a:srgbClr val="747879">
                  <a:alpha val="0"/>
                </a:srgbClr>
              </a:gs>
              <a:gs pos="44000">
                <a:schemeClr val="bg2">
                  <a:alpha val="33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1350">
              <a:solidFill>
                <a:srgbClr val="FFFFFF"/>
              </a:solidFill>
            </a:endParaRPr>
          </a:p>
        </p:txBody>
      </p:sp>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203200" y="1143000"/>
            <a:ext cx="9448800" cy="5410200"/>
          </a:xfrm>
        </p:spPr>
        <p:txBody>
          <a:bodyPr>
            <a:normAutofit/>
          </a:bodyPr>
          <a:lstStyle>
            <a:lvl1pPr>
              <a:defRPr sz="1800">
                <a:solidFill>
                  <a:schemeClr val="bg1"/>
                </a:solidFill>
              </a:defRPr>
            </a:lvl1pPr>
            <a:lvl2pPr>
              <a:buFont typeface="Arial" pitchFamily="34" charset="0"/>
              <a:buChar char="•"/>
              <a:defRPr sz="1500">
                <a:solidFill>
                  <a:schemeClr val="bg1"/>
                </a:solidFill>
              </a:defRPr>
            </a:lvl2pPr>
            <a:lvl3pPr>
              <a:defRPr sz="1350">
                <a:solidFill>
                  <a:schemeClr val="bg1"/>
                </a:solidFill>
              </a:defRPr>
            </a:lvl3pPr>
            <a:lvl4pPr>
              <a:defRPr sz="1350">
                <a:solidFill>
                  <a:schemeClr val="bg1"/>
                </a:solidFill>
              </a:defRPr>
            </a:lvl4pPr>
            <a:lvl5pPr>
              <a:defRPr sz="1350">
                <a:solidFill>
                  <a:schemeClr val="bg1"/>
                </a:solidFill>
              </a:defRPr>
            </a:lvl5pPr>
          </a:lstStyle>
          <a:p>
            <a:pPr lvl="0"/>
            <a:r>
              <a:rPr lang="en-US"/>
              <a:t>Click to edit Master text styles</a:t>
            </a:r>
          </a:p>
          <a:p>
            <a:pPr lvl="1"/>
            <a:r>
              <a:rPr lang="en-US"/>
              <a:t>Second level</a:t>
            </a:r>
          </a:p>
          <a:p>
            <a:pPr lvl="2"/>
            <a:r>
              <a:rPr lang="en-US"/>
              <a:t>Third level</a:t>
            </a:r>
          </a:p>
        </p:txBody>
      </p:sp>
      <p:sp>
        <p:nvSpPr>
          <p:cNvPr id="5" name="Footer Placeholder 4"/>
          <p:cNvSpPr>
            <a:spLocks noGrp="1"/>
          </p:cNvSpPr>
          <p:nvPr>
            <p:ph type="ftr" sz="quarter" idx="11"/>
          </p:nvPr>
        </p:nvSpPr>
        <p:spPr/>
        <p:txBody>
          <a:bodyPr/>
          <a:lstStyle/>
          <a:p>
            <a:pPr>
              <a:defRPr/>
            </a:pPr>
            <a:endParaRPr lang="en-US">
              <a:solidFill>
                <a:srgbClr val="CACFD1">
                  <a:lumMod val="75000"/>
                </a:srgbClr>
              </a:solidFill>
            </a:endParaRPr>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900">
                <a:solidFill>
                  <a:schemeClr val="bg1"/>
                </a:solidFill>
              </a:defRPr>
            </a:lvl1pPr>
            <a:lvl2pPr>
              <a:buNone/>
              <a:defRPr sz="900">
                <a:solidFill>
                  <a:schemeClr val="bg1"/>
                </a:solidFill>
              </a:defRPr>
            </a:lvl2pPr>
            <a:lvl3pPr>
              <a:buNone/>
              <a:defRPr sz="900">
                <a:solidFill>
                  <a:schemeClr val="bg1"/>
                </a:solidFill>
              </a:defRPr>
            </a:lvl3pPr>
            <a:lvl4pPr>
              <a:buNone/>
              <a:defRPr sz="900">
                <a:solidFill>
                  <a:schemeClr val="bg1"/>
                </a:solidFill>
              </a:defRPr>
            </a:lvl4pPr>
            <a:lvl5pPr>
              <a:buNone/>
              <a:defRPr sz="9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4978215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508000" y="1412876"/>
            <a:ext cx="11176000" cy="1601977"/>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55716778"/>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p:cSld name="Title">
    <p:bg>
      <p:bgPr>
        <a:blipFill dpi="0" rotWithShape="1">
          <a:blip r:embed="rId2" cstate="print">
            <a:lum/>
          </a:blip>
          <a:srcRect/>
          <a:stretch>
            <a:fillRect t="-1000" b="-1000"/>
          </a:stretch>
        </a:blipFill>
        <a:effectLst/>
      </p:bgPr>
    </p:bg>
    <p:spTree>
      <p:nvGrpSpPr>
        <p:cNvPr id="1" name=""/>
        <p:cNvGrpSpPr/>
        <p:nvPr/>
      </p:nvGrpSpPr>
      <p:grpSpPr>
        <a:xfrm>
          <a:off x="0" y="0"/>
          <a:ext cx="0" cy="0"/>
          <a:chOff x="0" y="0"/>
          <a:chExt cx="0" cy="0"/>
        </a:xfrm>
      </p:grpSpPr>
      <p:sp>
        <p:nvSpPr>
          <p:cNvPr id="5" name="Rectangle 4"/>
          <p:cNvSpPr/>
          <p:nvPr/>
        </p:nvSpPr>
        <p:spPr>
          <a:xfrm>
            <a:off x="0" y="0"/>
            <a:ext cx="12192000" cy="3886200"/>
          </a:xfrm>
          <a:prstGeom prst="rect">
            <a:avLst/>
          </a:prstGeom>
          <a:solidFill>
            <a:schemeClr val="bg1"/>
          </a:solidFill>
          <a:ln w="38100">
            <a:solidFill>
              <a:schemeClr val="bg2"/>
            </a:solidFill>
          </a:ln>
          <a:effectLst>
            <a:outerShdw blurRad="482600" dist="50800" dir="5400000" algn="ctr" rotWithShape="0">
              <a:schemeClr val="bg2"/>
            </a:outerShdw>
          </a:effectLst>
          <a:scene3d>
            <a:camera prst="orthographicFront"/>
            <a:lightRig rig="threePt" dir="t"/>
          </a:scene3d>
          <a:sp3d>
            <a:bevelT w="177800" h="1778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1350">
              <a:solidFill>
                <a:srgbClr val="FFFFFF"/>
              </a:solidFill>
            </a:endParaRPr>
          </a:p>
        </p:txBody>
      </p:sp>
      <p:sp>
        <p:nvSpPr>
          <p:cNvPr id="2" name="Title 1"/>
          <p:cNvSpPr>
            <a:spLocks noGrp="1"/>
          </p:cNvSpPr>
          <p:nvPr>
            <p:ph type="title"/>
          </p:nvPr>
        </p:nvSpPr>
        <p:spPr>
          <a:xfrm>
            <a:off x="0" y="0"/>
            <a:ext cx="12192000" cy="1143000"/>
          </a:xfrm>
          <a:noFill/>
          <a:ln w="38100">
            <a:noFill/>
          </a:ln>
          <a:effectLst>
            <a:outerShdw blurRad="50800" dist="12700" dir="2700000" algn="tl" rotWithShape="0">
              <a:prstClr val="black">
                <a:alpha val="40000"/>
              </a:prstClr>
            </a:outerShdw>
          </a:effectLst>
          <a:scene3d>
            <a:camera prst="orthographicFront"/>
            <a:lightRig rig="threePt" dir="t"/>
          </a:scene3d>
          <a:sp3d prstMaterial="matte">
            <a:bevelT w="177800" h="146050"/>
          </a:sp3d>
        </p:spPr>
        <p:txBody>
          <a:bodyPr>
            <a:normAutofit/>
          </a:bodyPr>
          <a:lstStyle>
            <a:lvl1pPr>
              <a:defRPr sz="3300">
                <a:effectLst/>
              </a:defRPr>
            </a:lvl1pPr>
          </a:lstStyle>
          <a:p>
            <a:r>
              <a:rPr lang="en-US"/>
              <a:t>Click to edit Master title style</a:t>
            </a:r>
            <a:endParaRPr lang="en-US" dirty="0"/>
          </a:p>
        </p:txBody>
      </p:sp>
      <p:sp>
        <p:nvSpPr>
          <p:cNvPr id="4" name="Footer Placeholder 3"/>
          <p:cNvSpPr>
            <a:spLocks noGrp="1"/>
          </p:cNvSpPr>
          <p:nvPr>
            <p:ph type="ftr" sz="quarter" idx="10"/>
          </p:nvPr>
        </p:nvSpPr>
        <p:spPr>
          <a:xfrm>
            <a:off x="6604000" y="6553200"/>
            <a:ext cx="5588000" cy="304800"/>
          </a:xfrm>
        </p:spPr>
        <p:txBody>
          <a:bodyPr/>
          <a:lstStyle>
            <a:lvl1pPr>
              <a:defRPr>
                <a:solidFill>
                  <a:schemeClr val="bg1"/>
                </a:solidFill>
                <a:effectLst>
                  <a:outerShdw blurRad="38100" dist="38100" dir="2700000" algn="tl">
                    <a:srgbClr val="000000">
                      <a:alpha val="43137"/>
                    </a:srgbClr>
                  </a:outerShdw>
                </a:effectLst>
              </a:defRPr>
            </a:lvl1pPr>
          </a:lstStyle>
          <a:p>
            <a:pPr>
              <a:defRPr/>
            </a:pPr>
            <a:endParaRPr lang="en-US">
              <a:solidFill>
                <a:srgbClr val="FFFFFF"/>
              </a:solidFill>
            </a:endParaRPr>
          </a:p>
        </p:txBody>
      </p:sp>
      <p:sp>
        <p:nvSpPr>
          <p:cNvPr id="7" name="Text Placeholder 6"/>
          <p:cNvSpPr>
            <a:spLocks noGrp="1"/>
          </p:cNvSpPr>
          <p:nvPr>
            <p:ph type="body" sz="quarter" idx="11"/>
          </p:nvPr>
        </p:nvSpPr>
        <p:spPr>
          <a:xfrm>
            <a:off x="1320800" y="990600"/>
            <a:ext cx="9550400" cy="685800"/>
          </a:xfrm>
        </p:spPr>
        <p:txBody>
          <a:bodyPr/>
          <a:lstStyle>
            <a:lvl1pPr marL="0" indent="0" algn="just">
              <a:buFontTx/>
              <a:buNone/>
              <a:defRPr sz="1350">
                <a:solidFill>
                  <a:schemeClr val="accent1">
                    <a:lumMod val="75000"/>
                  </a:schemeClr>
                </a:solidFill>
              </a:defRPr>
            </a:lvl1pPr>
            <a:lvl2pPr>
              <a:buFontTx/>
              <a:buNone/>
              <a:defRPr sz="1350">
                <a:solidFill>
                  <a:schemeClr val="accent1">
                    <a:lumMod val="75000"/>
                  </a:schemeClr>
                </a:solidFill>
              </a:defRPr>
            </a:lvl2pPr>
            <a:lvl3pPr>
              <a:buFontTx/>
              <a:buNone/>
              <a:defRPr sz="1350">
                <a:solidFill>
                  <a:schemeClr val="accent1">
                    <a:lumMod val="75000"/>
                  </a:schemeClr>
                </a:solidFill>
              </a:defRPr>
            </a:lvl3pPr>
            <a:lvl4pPr>
              <a:buFontTx/>
              <a:buNone/>
              <a:defRPr sz="1350">
                <a:solidFill>
                  <a:schemeClr val="accent1">
                    <a:lumMod val="75000"/>
                  </a:schemeClr>
                </a:solidFill>
              </a:defRPr>
            </a:lvl4pPr>
            <a:lvl5pPr>
              <a:buNone/>
              <a:defRPr/>
            </a:lvl5pPr>
          </a:lstStyle>
          <a:p>
            <a:pPr lvl="0"/>
            <a:r>
              <a:rPr lang="en-US"/>
              <a:t>Click to edit Master text styles</a:t>
            </a:r>
          </a:p>
        </p:txBody>
      </p:sp>
      <p:sp>
        <p:nvSpPr>
          <p:cNvPr id="11" name="Rectangle 10"/>
          <p:cNvSpPr/>
          <p:nvPr/>
        </p:nvSpPr>
        <p:spPr>
          <a:xfrm>
            <a:off x="1320800" y="1676400"/>
            <a:ext cx="4673600" cy="20574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fontAlgn="base">
              <a:spcBef>
                <a:spcPct val="0"/>
              </a:spcBef>
              <a:spcAft>
                <a:spcPct val="0"/>
              </a:spcAft>
            </a:pPr>
            <a:endParaRPr lang="en-US" sz="1350">
              <a:solidFill>
                <a:srgbClr val="283D5E"/>
              </a:solidFill>
            </a:endParaRPr>
          </a:p>
        </p:txBody>
      </p:sp>
      <p:sp>
        <p:nvSpPr>
          <p:cNvPr id="9" name="Text Placeholder 8"/>
          <p:cNvSpPr>
            <a:spLocks noGrp="1"/>
          </p:cNvSpPr>
          <p:nvPr>
            <p:ph type="body" sz="quarter" idx="12"/>
          </p:nvPr>
        </p:nvSpPr>
        <p:spPr>
          <a:xfrm>
            <a:off x="1320800" y="2057400"/>
            <a:ext cx="4673600" cy="1600200"/>
          </a:xfrm>
        </p:spPr>
        <p:txBody>
          <a:bodyPr>
            <a:normAutofit/>
          </a:bodyPr>
          <a:lstStyle>
            <a:lvl1pPr marL="175022" indent="-175022">
              <a:defRPr sz="1350">
                <a:solidFill>
                  <a:schemeClr val="tx1"/>
                </a:solidFill>
              </a:defRPr>
            </a:lvl1pPr>
            <a:lvl2pPr marL="342900" indent="-167879">
              <a:defRPr sz="1200">
                <a:solidFill>
                  <a:schemeClr val="tx1"/>
                </a:solidFill>
              </a:defRPr>
            </a:lvl2pPr>
            <a:lvl3pPr marL="175022" indent="-175022">
              <a:defRPr sz="1350">
                <a:solidFill>
                  <a:schemeClr val="bg2">
                    <a:lumMod val="50000"/>
                    <a:lumOff val="50000"/>
                  </a:schemeClr>
                </a:solidFill>
              </a:defRPr>
            </a:lvl3pPr>
            <a:lvl4pPr marL="175022" indent="-175022">
              <a:defRPr sz="1350">
                <a:solidFill>
                  <a:schemeClr val="bg2">
                    <a:lumMod val="50000"/>
                    <a:lumOff val="50000"/>
                  </a:schemeClr>
                </a:solidFill>
              </a:defRPr>
            </a:lvl4pPr>
            <a:lvl5pPr marL="175022" indent="-175022">
              <a:defRPr sz="1350">
                <a:solidFill>
                  <a:schemeClr val="bg2">
                    <a:lumMod val="50000"/>
                    <a:lumOff val="50000"/>
                  </a:schemeClr>
                </a:solidFill>
              </a:defRPr>
            </a:lvl5pPr>
          </a:lstStyle>
          <a:p>
            <a:pPr lvl="0"/>
            <a:r>
              <a:rPr lang="en-US"/>
              <a:t>Click to edit Master text styles</a:t>
            </a:r>
          </a:p>
          <a:p>
            <a:pPr lvl="1"/>
            <a:r>
              <a:rPr lang="en-US"/>
              <a:t>Second level</a:t>
            </a:r>
          </a:p>
        </p:txBody>
      </p:sp>
      <p:sp>
        <p:nvSpPr>
          <p:cNvPr id="12" name="TextBox 11"/>
          <p:cNvSpPr txBox="1"/>
          <p:nvPr/>
        </p:nvSpPr>
        <p:spPr>
          <a:xfrm>
            <a:off x="1320800" y="1676402"/>
            <a:ext cx="4673600" cy="323165"/>
          </a:xfrm>
          <a:prstGeom prst="rect">
            <a:avLst/>
          </a:prstGeom>
          <a:noFill/>
        </p:spPr>
        <p:txBody>
          <a:bodyPr wrap="square" rtlCol="0">
            <a:spAutoFit/>
          </a:bodyPr>
          <a:lstStyle/>
          <a:p>
            <a:pPr algn="ctr" fontAlgn="base">
              <a:spcBef>
                <a:spcPct val="0"/>
              </a:spcBef>
              <a:spcAft>
                <a:spcPct val="0"/>
              </a:spcAft>
            </a:pPr>
            <a:r>
              <a:rPr lang="en-US" sz="1500" dirty="0">
                <a:solidFill>
                  <a:srgbClr val="283D5E"/>
                </a:solidFill>
              </a:rPr>
              <a:t>Schedule</a:t>
            </a:r>
            <a:endParaRPr lang="en-US" sz="1350" dirty="0">
              <a:solidFill>
                <a:srgbClr val="283D5E"/>
              </a:solidFill>
            </a:endParaRPr>
          </a:p>
        </p:txBody>
      </p:sp>
      <p:cxnSp>
        <p:nvCxnSpPr>
          <p:cNvPr id="13" name="Straight Connector 12"/>
          <p:cNvCxnSpPr/>
          <p:nvPr/>
        </p:nvCxnSpPr>
        <p:spPr>
          <a:xfrm rot="10800000" flipV="1">
            <a:off x="1320800" y="2057399"/>
            <a:ext cx="4673600" cy="3"/>
          </a:xfrm>
          <a:prstGeom prst="line">
            <a:avLst/>
          </a:prstGeom>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6197600" y="1676400"/>
            <a:ext cx="4673600" cy="20574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fontAlgn="base">
              <a:spcBef>
                <a:spcPct val="0"/>
              </a:spcBef>
              <a:spcAft>
                <a:spcPct val="0"/>
              </a:spcAft>
            </a:pPr>
            <a:endParaRPr lang="en-US" sz="1350">
              <a:solidFill>
                <a:srgbClr val="283D5E"/>
              </a:solidFill>
            </a:endParaRPr>
          </a:p>
        </p:txBody>
      </p:sp>
      <p:sp>
        <p:nvSpPr>
          <p:cNvPr id="17" name="Text Placeholder 8"/>
          <p:cNvSpPr>
            <a:spLocks noGrp="1"/>
          </p:cNvSpPr>
          <p:nvPr>
            <p:ph type="body" sz="quarter" idx="13"/>
          </p:nvPr>
        </p:nvSpPr>
        <p:spPr>
          <a:xfrm>
            <a:off x="6197600" y="2057400"/>
            <a:ext cx="4673600" cy="1600200"/>
          </a:xfrm>
        </p:spPr>
        <p:txBody>
          <a:bodyPr>
            <a:normAutofit/>
          </a:bodyPr>
          <a:lstStyle>
            <a:lvl1pPr marL="175022" indent="-175022">
              <a:defRPr sz="1350">
                <a:solidFill>
                  <a:schemeClr val="tx1"/>
                </a:solidFill>
              </a:defRPr>
            </a:lvl1pPr>
            <a:lvl2pPr marL="342900" indent="-167879">
              <a:defRPr sz="1200">
                <a:solidFill>
                  <a:schemeClr val="tx1"/>
                </a:solidFill>
              </a:defRPr>
            </a:lvl2pPr>
            <a:lvl3pPr marL="175022" indent="-175022">
              <a:defRPr sz="1350">
                <a:solidFill>
                  <a:schemeClr val="bg2">
                    <a:lumMod val="50000"/>
                    <a:lumOff val="50000"/>
                  </a:schemeClr>
                </a:solidFill>
              </a:defRPr>
            </a:lvl3pPr>
            <a:lvl4pPr marL="175022" indent="-175022">
              <a:defRPr sz="1350">
                <a:solidFill>
                  <a:schemeClr val="bg2">
                    <a:lumMod val="50000"/>
                    <a:lumOff val="50000"/>
                  </a:schemeClr>
                </a:solidFill>
              </a:defRPr>
            </a:lvl4pPr>
            <a:lvl5pPr marL="175022" indent="-175022">
              <a:defRPr sz="1350">
                <a:solidFill>
                  <a:schemeClr val="bg2">
                    <a:lumMod val="50000"/>
                    <a:lumOff val="50000"/>
                  </a:schemeClr>
                </a:solidFill>
              </a:defRPr>
            </a:lvl5pPr>
          </a:lstStyle>
          <a:p>
            <a:pPr lvl="0"/>
            <a:r>
              <a:rPr lang="en-US"/>
              <a:t>Click to edit Master text styles</a:t>
            </a:r>
          </a:p>
          <a:p>
            <a:pPr lvl="1"/>
            <a:r>
              <a:rPr lang="en-US"/>
              <a:t>Second level</a:t>
            </a:r>
          </a:p>
        </p:txBody>
      </p:sp>
      <p:sp>
        <p:nvSpPr>
          <p:cNvPr id="18" name="TextBox 17"/>
          <p:cNvSpPr txBox="1"/>
          <p:nvPr/>
        </p:nvSpPr>
        <p:spPr>
          <a:xfrm>
            <a:off x="6197600" y="1676402"/>
            <a:ext cx="4673600" cy="323165"/>
          </a:xfrm>
          <a:prstGeom prst="rect">
            <a:avLst/>
          </a:prstGeom>
          <a:noFill/>
        </p:spPr>
        <p:txBody>
          <a:bodyPr wrap="square" rtlCol="0">
            <a:spAutoFit/>
          </a:bodyPr>
          <a:lstStyle/>
          <a:p>
            <a:pPr algn="ctr" fontAlgn="base">
              <a:spcBef>
                <a:spcPct val="0"/>
              </a:spcBef>
              <a:spcAft>
                <a:spcPct val="0"/>
              </a:spcAft>
            </a:pPr>
            <a:r>
              <a:rPr lang="en-US" sz="1500" dirty="0">
                <a:solidFill>
                  <a:srgbClr val="283D5E"/>
                </a:solidFill>
              </a:rPr>
              <a:t>Pre-class</a:t>
            </a:r>
            <a:endParaRPr lang="en-US" sz="1350" dirty="0">
              <a:solidFill>
                <a:srgbClr val="283D5E"/>
              </a:solidFill>
            </a:endParaRPr>
          </a:p>
        </p:txBody>
      </p:sp>
      <p:cxnSp>
        <p:nvCxnSpPr>
          <p:cNvPr id="19" name="Straight Connector 18"/>
          <p:cNvCxnSpPr/>
          <p:nvPr/>
        </p:nvCxnSpPr>
        <p:spPr>
          <a:xfrm rot="10800000" flipV="1">
            <a:off x="6197600" y="2057399"/>
            <a:ext cx="4673600" cy="3"/>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01859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xEl>
                                              <p:pRg st="0" end="0"/>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xEl>
                                              <p:pRg st="1" end="1"/>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7">
                                            <p:txEl>
                                              <p:pRg st="0" end="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7">
                                            <p:txEl>
                                              <p:pRg st="1" end="1"/>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 grpId="0"/>
      <p:bldP spid="7" grpId="0"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cTn>
              </p:par>
            </p:tnLst>
          </p:tmpl>
        </p:tmplLst>
      </p:bldP>
      <p:bldP spid="11" grpId="0" animBg="1"/>
      <p:bldP spid="9" grpId="0" build="p">
        <p:tmplLst>
          <p:tmpl lvl="1">
            <p:tnLst>
              <p:par>
                <p:cTn presetID="1"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 lvl="2">
            <p:tnLst>
              <p:par>
                <p:cTn presetID="1"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Lst>
      </p:bldP>
      <p:bldP spid="12" grpId="0"/>
      <p:bldP spid="16" grpId="0" animBg="1"/>
      <p:bldP spid="17" grpId="0" build="p">
        <p:tmplLst>
          <p:tmpl lvl="1">
            <p:tnLst>
              <p:par>
                <p:cTn presetID="1"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childTnLst>
                </p:cTn>
              </p:par>
            </p:tnLst>
          </p:tmpl>
          <p:tmpl lvl="2">
            <p:tnLst>
              <p:par>
                <p:cTn presetID="1"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childTnLst>
                </p:cTn>
              </p:par>
            </p:tnLst>
          </p:tmpl>
        </p:tmplLst>
      </p:bldP>
      <p:bldP spid="18" grpId="0"/>
    </p:bld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p:cSld name="Subtitle">
    <p:bg>
      <p:bgPr>
        <a:blipFill dpi="0" rotWithShape="1">
          <a:blip r:embed="rId2" cstate="print">
            <a:lum/>
          </a:blip>
          <a:srcRect/>
          <a:stretch>
            <a:fillRect t="-1000" b="-1000"/>
          </a:stretch>
        </a:blipFill>
        <a:effectLst/>
      </p:bgPr>
    </p:bg>
    <p:spTree>
      <p:nvGrpSpPr>
        <p:cNvPr id="1" name=""/>
        <p:cNvGrpSpPr/>
        <p:nvPr/>
      </p:nvGrpSpPr>
      <p:grpSpPr>
        <a:xfrm>
          <a:off x="0" y="0"/>
          <a:ext cx="0" cy="0"/>
          <a:chOff x="0" y="0"/>
          <a:chExt cx="0" cy="0"/>
        </a:xfrm>
      </p:grpSpPr>
      <p:sp>
        <p:nvSpPr>
          <p:cNvPr id="5" name="Rectangle 4"/>
          <p:cNvSpPr/>
          <p:nvPr/>
        </p:nvSpPr>
        <p:spPr>
          <a:xfrm>
            <a:off x="0" y="1371600"/>
            <a:ext cx="12192000" cy="4191000"/>
          </a:xfrm>
          <a:prstGeom prst="rect">
            <a:avLst/>
          </a:prstGeom>
          <a:solidFill>
            <a:schemeClr val="bg1"/>
          </a:solidFill>
          <a:ln w="38100">
            <a:solidFill>
              <a:schemeClr val="bg2"/>
            </a:solidFill>
          </a:ln>
          <a:effectLst>
            <a:outerShdw blurRad="482600" dist="50800" dir="5400000" algn="ctr" rotWithShape="0">
              <a:schemeClr val="bg2"/>
            </a:outerShdw>
          </a:effectLst>
          <a:scene3d>
            <a:camera prst="orthographicFront"/>
            <a:lightRig rig="threePt" dir="t"/>
          </a:scene3d>
          <a:sp3d>
            <a:bevelT w="177800" h="1778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1350">
              <a:solidFill>
                <a:srgbClr val="FFFFFF"/>
              </a:solidFill>
            </a:endParaRPr>
          </a:p>
        </p:txBody>
      </p:sp>
      <p:sp>
        <p:nvSpPr>
          <p:cNvPr id="2" name="Title 1"/>
          <p:cNvSpPr>
            <a:spLocks noGrp="1"/>
          </p:cNvSpPr>
          <p:nvPr>
            <p:ph type="title"/>
          </p:nvPr>
        </p:nvSpPr>
        <p:spPr>
          <a:xfrm>
            <a:off x="3454400" y="2057400"/>
            <a:ext cx="8229600" cy="838200"/>
          </a:xfrm>
          <a:noFill/>
          <a:ln w="38100">
            <a:noFill/>
          </a:ln>
          <a:effectLst>
            <a:outerShdw blurRad="50800" dist="12700" dir="2700000" algn="tl" rotWithShape="0">
              <a:prstClr val="black">
                <a:alpha val="40000"/>
              </a:prstClr>
            </a:outerShdw>
          </a:effectLst>
          <a:scene3d>
            <a:camera prst="orthographicFront"/>
            <a:lightRig rig="threePt" dir="t"/>
          </a:scene3d>
          <a:sp3d prstMaterial="matte">
            <a:bevelT w="177800" h="146050"/>
          </a:sp3d>
        </p:spPr>
        <p:txBody>
          <a:bodyPr>
            <a:normAutofit/>
          </a:bodyPr>
          <a:lstStyle>
            <a:lvl1pPr>
              <a:defRPr sz="2400">
                <a:effectLst/>
              </a:defRPr>
            </a:lvl1pPr>
          </a:lstStyle>
          <a:p>
            <a:r>
              <a:rPr lang="en-US"/>
              <a:t>Click to edit Master title style</a:t>
            </a:r>
            <a:endParaRPr lang="en-US" dirty="0"/>
          </a:p>
        </p:txBody>
      </p:sp>
      <p:sp>
        <p:nvSpPr>
          <p:cNvPr id="4" name="Footer Placeholder 3"/>
          <p:cNvSpPr>
            <a:spLocks noGrp="1"/>
          </p:cNvSpPr>
          <p:nvPr>
            <p:ph type="ftr" sz="quarter" idx="10"/>
          </p:nvPr>
        </p:nvSpPr>
        <p:spPr>
          <a:xfrm>
            <a:off x="6604000" y="6553200"/>
            <a:ext cx="5588000" cy="304800"/>
          </a:xfrm>
        </p:spPr>
        <p:txBody>
          <a:bodyPr/>
          <a:lstStyle>
            <a:lvl1pPr>
              <a:defRPr>
                <a:solidFill>
                  <a:schemeClr val="bg1"/>
                </a:solidFill>
                <a:effectLst>
                  <a:outerShdw blurRad="38100" dist="38100" dir="2700000" algn="tl">
                    <a:srgbClr val="000000">
                      <a:alpha val="43137"/>
                    </a:srgbClr>
                  </a:outerShdw>
                </a:effectLst>
              </a:defRPr>
            </a:lvl1pPr>
          </a:lstStyle>
          <a:p>
            <a:pPr>
              <a:defRPr/>
            </a:pPr>
            <a:endParaRPr lang="en-US">
              <a:solidFill>
                <a:srgbClr val="FFFFFF"/>
              </a:solidFill>
            </a:endParaRPr>
          </a:p>
        </p:txBody>
      </p:sp>
      <p:sp>
        <p:nvSpPr>
          <p:cNvPr id="7" name="Text Placeholder 6"/>
          <p:cNvSpPr>
            <a:spLocks noGrp="1"/>
          </p:cNvSpPr>
          <p:nvPr>
            <p:ph type="body" sz="quarter" idx="11"/>
          </p:nvPr>
        </p:nvSpPr>
        <p:spPr>
          <a:xfrm>
            <a:off x="3454400" y="2895600"/>
            <a:ext cx="8229600" cy="1676400"/>
          </a:xfrm>
        </p:spPr>
        <p:txBody>
          <a:bodyPr/>
          <a:lstStyle>
            <a:lvl1pPr marL="0" indent="0" algn="just">
              <a:buFontTx/>
              <a:buNone/>
              <a:defRPr sz="1350">
                <a:solidFill>
                  <a:schemeClr val="accent1">
                    <a:lumMod val="75000"/>
                  </a:schemeClr>
                </a:solidFill>
              </a:defRPr>
            </a:lvl1pPr>
            <a:lvl2pPr>
              <a:buFontTx/>
              <a:buNone/>
              <a:defRPr sz="1350">
                <a:solidFill>
                  <a:schemeClr val="accent1">
                    <a:lumMod val="75000"/>
                  </a:schemeClr>
                </a:solidFill>
              </a:defRPr>
            </a:lvl2pPr>
            <a:lvl3pPr>
              <a:buFontTx/>
              <a:buNone/>
              <a:defRPr sz="1350">
                <a:solidFill>
                  <a:schemeClr val="accent1">
                    <a:lumMod val="75000"/>
                  </a:schemeClr>
                </a:solidFill>
              </a:defRPr>
            </a:lvl3pPr>
            <a:lvl4pPr>
              <a:buFontTx/>
              <a:buNone/>
              <a:defRPr sz="1350">
                <a:solidFill>
                  <a:schemeClr val="accent1">
                    <a:lumMod val="75000"/>
                  </a:schemeClr>
                </a:solidFill>
              </a:defRPr>
            </a:lvl4pPr>
            <a:lvl5pPr>
              <a:buNone/>
              <a:defRPr/>
            </a:lvl5pPr>
          </a:lstStyle>
          <a:p>
            <a:pPr lvl="0"/>
            <a:r>
              <a:rPr lang="en-US"/>
              <a:t>Click to edit Master text styles</a:t>
            </a:r>
          </a:p>
        </p:txBody>
      </p:sp>
      <p:sp>
        <p:nvSpPr>
          <p:cNvPr id="6" name="Rectangle 5"/>
          <p:cNvSpPr/>
          <p:nvPr/>
        </p:nvSpPr>
        <p:spPr>
          <a:xfrm>
            <a:off x="203200" y="1524000"/>
            <a:ext cx="2743200" cy="38862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fontAlgn="base">
              <a:spcBef>
                <a:spcPct val="0"/>
              </a:spcBef>
              <a:spcAft>
                <a:spcPct val="0"/>
              </a:spcAft>
            </a:pPr>
            <a:endParaRPr lang="en-US" sz="1350">
              <a:solidFill>
                <a:srgbClr val="283D5E"/>
              </a:solidFill>
            </a:endParaRPr>
          </a:p>
        </p:txBody>
      </p:sp>
      <p:sp>
        <p:nvSpPr>
          <p:cNvPr id="8" name="TextBox 7"/>
          <p:cNvSpPr txBox="1"/>
          <p:nvPr/>
        </p:nvSpPr>
        <p:spPr>
          <a:xfrm>
            <a:off x="203200" y="1524002"/>
            <a:ext cx="2743200" cy="323165"/>
          </a:xfrm>
          <a:prstGeom prst="rect">
            <a:avLst/>
          </a:prstGeom>
          <a:noFill/>
        </p:spPr>
        <p:txBody>
          <a:bodyPr wrap="square" rtlCol="0">
            <a:spAutoFit/>
          </a:bodyPr>
          <a:lstStyle/>
          <a:p>
            <a:pPr fontAlgn="base">
              <a:spcBef>
                <a:spcPct val="0"/>
              </a:spcBef>
              <a:spcAft>
                <a:spcPct val="0"/>
              </a:spcAft>
            </a:pPr>
            <a:r>
              <a:rPr lang="en-US" sz="1500" dirty="0">
                <a:solidFill>
                  <a:srgbClr val="283D5E"/>
                </a:solidFill>
              </a:rPr>
              <a:t>Topics</a:t>
            </a:r>
            <a:endParaRPr lang="en-US" sz="1350" dirty="0">
              <a:solidFill>
                <a:srgbClr val="283D5E"/>
              </a:solidFill>
            </a:endParaRPr>
          </a:p>
        </p:txBody>
      </p:sp>
      <p:cxnSp>
        <p:nvCxnSpPr>
          <p:cNvPr id="9" name="Straight Connector 8"/>
          <p:cNvCxnSpPr/>
          <p:nvPr/>
        </p:nvCxnSpPr>
        <p:spPr>
          <a:xfrm rot="10800000">
            <a:off x="203200" y="1905000"/>
            <a:ext cx="2743200" cy="1589"/>
          </a:xfrm>
          <a:prstGeom prst="line">
            <a:avLst/>
          </a:prstGeom>
        </p:spPr>
        <p:style>
          <a:lnRef idx="1">
            <a:schemeClr val="accent1"/>
          </a:lnRef>
          <a:fillRef idx="0">
            <a:schemeClr val="accent1"/>
          </a:fillRef>
          <a:effectRef idx="0">
            <a:schemeClr val="accent1"/>
          </a:effectRef>
          <a:fontRef idx="minor">
            <a:schemeClr val="tx1"/>
          </a:fontRef>
        </p:style>
      </p:cxnSp>
      <p:sp>
        <p:nvSpPr>
          <p:cNvPr id="12" name="Text Placeholder 11"/>
          <p:cNvSpPr>
            <a:spLocks noGrp="1"/>
          </p:cNvSpPr>
          <p:nvPr>
            <p:ph type="body" sz="quarter" idx="12"/>
          </p:nvPr>
        </p:nvSpPr>
        <p:spPr>
          <a:xfrm>
            <a:off x="304800" y="1981200"/>
            <a:ext cx="2540000" cy="3352800"/>
          </a:xfrm>
        </p:spPr>
        <p:txBody>
          <a:bodyPr/>
          <a:lstStyle>
            <a:lvl1pPr marL="215504" indent="-215504">
              <a:buNone/>
              <a:defRPr sz="1050">
                <a:solidFill>
                  <a:schemeClr val="accent1">
                    <a:lumMod val="50000"/>
                  </a:schemeClr>
                </a:solidFill>
              </a:defRPr>
            </a:lvl1pPr>
            <a:lvl2pPr marL="215504" indent="-127397">
              <a:spcBef>
                <a:spcPts val="0"/>
              </a:spcBef>
              <a:defRPr sz="900">
                <a:solidFill>
                  <a:schemeClr val="accent1">
                    <a:lumMod val="50000"/>
                  </a:schemeClr>
                </a:solidFill>
              </a:defRPr>
            </a:lvl2pPr>
            <a:lvl3pPr>
              <a:defRPr sz="825">
                <a:solidFill>
                  <a:schemeClr val="accent1">
                    <a:lumMod val="50000"/>
                  </a:schemeClr>
                </a:solidFill>
              </a:defRPr>
            </a:lvl3pPr>
            <a:lvl4pPr>
              <a:defRPr sz="900">
                <a:solidFill>
                  <a:schemeClr val="accent1">
                    <a:lumMod val="50000"/>
                  </a:schemeClr>
                </a:solidFill>
              </a:defRPr>
            </a:lvl4pPr>
            <a:lvl5pPr>
              <a:defRPr>
                <a:solidFill>
                  <a:schemeClr val="accent1">
                    <a:lumMod val="50000"/>
                  </a:schemeClr>
                </a:soli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227071432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p:cSld name="SubSection">
    <p:bg>
      <p:bgPr>
        <a:blipFill dpi="0" rotWithShape="1">
          <a:blip r:embed="rId2" cstate="print">
            <a:lum/>
          </a:blip>
          <a:srcRect/>
          <a:stretch>
            <a:fillRect t="-1000" b="-1000"/>
          </a:stretch>
        </a:blipFill>
        <a:effectLst/>
      </p:bgPr>
    </p:bg>
    <p:spTree>
      <p:nvGrpSpPr>
        <p:cNvPr id="1" name=""/>
        <p:cNvGrpSpPr/>
        <p:nvPr/>
      </p:nvGrpSpPr>
      <p:grpSpPr>
        <a:xfrm>
          <a:off x="0" y="0"/>
          <a:ext cx="0" cy="0"/>
          <a:chOff x="0" y="0"/>
          <a:chExt cx="0" cy="0"/>
        </a:xfrm>
      </p:grpSpPr>
      <p:sp>
        <p:nvSpPr>
          <p:cNvPr id="5" name="Rectangle 4"/>
          <p:cNvSpPr/>
          <p:nvPr/>
        </p:nvSpPr>
        <p:spPr>
          <a:xfrm>
            <a:off x="0" y="1371600"/>
            <a:ext cx="9144000" cy="4191000"/>
          </a:xfrm>
          <a:prstGeom prst="rect">
            <a:avLst/>
          </a:prstGeom>
          <a:solidFill>
            <a:schemeClr val="bg1"/>
          </a:solidFill>
          <a:ln w="38100">
            <a:solidFill>
              <a:schemeClr val="bg2"/>
            </a:solidFill>
          </a:ln>
          <a:effectLst>
            <a:outerShdw blurRad="482600" dist="50800" dir="5400000" algn="ctr" rotWithShape="0">
              <a:schemeClr val="bg2"/>
            </a:outerShdw>
          </a:effectLst>
          <a:scene3d>
            <a:camera prst="orthographicFront"/>
            <a:lightRig rig="threePt" dir="t"/>
          </a:scene3d>
          <a:sp3d>
            <a:bevelT w="177800" h="1778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1350">
              <a:solidFill>
                <a:srgbClr val="FFFFFF"/>
              </a:solidFill>
            </a:endParaRPr>
          </a:p>
        </p:txBody>
      </p:sp>
      <p:sp>
        <p:nvSpPr>
          <p:cNvPr id="2" name="Title 1"/>
          <p:cNvSpPr>
            <a:spLocks noGrp="1"/>
          </p:cNvSpPr>
          <p:nvPr>
            <p:ph type="title"/>
          </p:nvPr>
        </p:nvSpPr>
        <p:spPr>
          <a:xfrm>
            <a:off x="3454400" y="2057400"/>
            <a:ext cx="5384800" cy="838200"/>
          </a:xfrm>
          <a:noFill/>
          <a:ln w="38100">
            <a:noFill/>
          </a:ln>
          <a:effectLst>
            <a:outerShdw blurRad="50800" dist="12700" dir="2700000" algn="tl" rotWithShape="0">
              <a:prstClr val="black">
                <a:alpha val="40000"/>
              </a:prstClr>
            </a:outerShdw>
          </a:effectLst>
          <a:scene3d>
            <a:camera prst="orthographicFront"/>
            <a:lightRig rig="threePt" dir="t"/>
          </a:scene3d>
          <a:sp3d prstMaterial="matte">
            <a:bevelT w="177800" h="146050"/>
          </a:sp3d>
        </p:spPr>
        <p:txBody>
          <a:bodyPr>
            <a:noAutofit/>
          </a:bodyPr>
          <a:lstStyle>
            <a:lvl1pPr>
              <a:defRPr sz="1800">
                <a:effectLst/>
              </a:defRPr>
            </a:lvl1pPr>
          </a:lstStyle>
          <a:p>
            <a:r>
              <a:rPr lang="en-US"/>
              <a:t>Click to edit Master title style</a:t>
            </a:r>
            <a:endParaRPr lang="en-US" dirty="0"/>
          </a:p>
        </p:txBody>
      </p:sp>
      <p:sp>
        <p:nvSpPr>
          <p:cNvPr id="4" name="Footer Placeholder 3"/>
          <p:cNvSpPr>
            <a:spLocks noGrp="1"/>
          </p:cNvSpPr>
          <p:nvPr>
            <p:ph type="ftr" sz="quarter" idx="10"/>
          </p:nvPr>
        </p:nvSpPr>
        <p:spPr>
          <a:xfrm>
            <a:off x="6604000" y="6553200"/>
            <a:ext cx="5588000" cy="304800"/>
          </a:xfrm>
        </p:spPr>
        <p:txBody>
          <a:bodyPr/>
          <a:lstStyle>
            <a:lvl1pPr>
              <a:defRPr>
                <a:solidFill>
                  <a:schemeClr val="bg1"/>
                </a:solidFill>
                <a:effectLst>
                  <a:outerShdw blurRad="38100" dist="38100" dir="2700000" algn="tl">
                    <a:srgbClr val="000000">
                      <a:alpha val="43137"/>
                    </a:srgbClr>
                  </a:outerShdw>
                </a:effectLst>
              </a:defRPr>
            </a:lvl1pPr>
          </a:lstStyle>
          <a:p>
            <a:pPr>
              <a:defRPr/>
            </a:pPr>
            <a:endParaRPr lang="en-US">
              <a:solidFill>
                <a:srgbClr val="FFFFFF"/>
              </a:solidFill>
            </a:endParaRPr>
          </a:p>
        </p:txBody>
      </p:sp>
      <p:sp>
        <p:nvSpPr>
          <p:cNvPr id="7" name="Text Placeholder 6"/>
          <p:cNvSpPr>
            <a:spLocks noGrp="1"/>
          </p:cNvSpPr>
          <p:nvPr>
            <p:ph type="body" sz="quarter" idx="11"/>
          </p:nvPr>
        </p:nvSpPr>
        <p:spPr>
          <a:xfrm>
            <a:off x="3454400" y="2895600"/>
            <a:ext cx="5384800" cy="1676400"/>
          </a:xfrm>
        </p:spPr>
        <p:txBody>
          <a:bodyPr/>
          <a:lstStyle>
            <a:lvl1pPr marL="0" indent="0" algn="just">
              <a:buFontTx/>
              <a:buNone/>
              <a:defRPr sz="1350">
                <a:solidFill>
                  <a:schemeClr val="accent1">
                    <a:lumMod val="75000"/>
                  </a:schemeClr>
                </a:solidFill>
              </a:defRPr>
            </a:lvl1pPr>
            <a:lvl2pPr>
              <a:buFontTx/>
              <a:buNone/>
              <a:defRPr sz="1350">
                <a:solidFill>
                  <a:schemeClr val="accent1">
                    <a:lumMod val="75000"/>
                  </a:schemeClr>
                </a:solidFill>
              </a:defRPr>
            </a:lvl2pPr>
            <a:lvl3pPr>
              <a:buFontTx/>
              <a:buNone/>
              <a:defRPr sz="1350">
                <a:solidFill>
                  <a:schemeClr val="accent1">
                    <a:lumMod val="75000"/>
                  </a:schemeClr>
                </a:solidFill>
              </a:defRPr>
            </a:lvl3pPr>
            <a:lvl4pPr>
              <a:buFontTx/>
              <a:buNone/>
              <a:defRPr sz="1350">
                <a:solidFill>
                  <a:schemeClr val="accent1">
                    <a:lumMod val="75000"/>
                  </a:schemeClr>
                </a:solidFill>
              </a:defRPr>
            </a:lvl4pPr>
            <a:lvl5pPr>
              <a:buNone/>
              <a:defRPr/>
            </a:lvl5pPr>
          </a:lstStyle>
          <a:p>
            <a:pPr lvl="0"/>
            <a:r>
              <a:rPr lang="en-US"/>
              <a:t>Click to edit Master text styles</a:t>
            </a:r>
          </a:p>
        </p:txBody>
      </p:sp>
      <p:sp>
        <p:nvSpPr>
          <p:cNvPr id="6" name="Rectangle 5"/>
          <p:cNvSpPr/>
          <p:nvPr/>
        </p:nvSpPr>
        <p:spPr>
          <a:xfrm>
            <a:off x="203200" y="1524000"/>
            <a:ext cx="2743200" cy="38862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fontAlgn="base">
              <a:spcBef>
                <a:spcPct val="0"/>
              </a:spcBef>
              <a:spcAft>
                <a:spcPct val="0"/>
              </a:spcAft>
            </a:pPr>
            <a:endParaRPr lang="en-US" sz="1350">
              <a:solidFill>
                <a:srgbClr val="283D5E"/>
              </a:solidFill>
            </a:endParaRPr>
          </a:p>
        </p:txBody>
      </p:sp>
      <p:sp>
        <p:nvSpPr>
          <p:cNvPr id="8" name="TextBox 7"/>
          <p:cNvSpPr txBox="1"/>
          <p:nvPr/>
        </p:nvSpPr>
        <p:spPr>
          <a:xfrm>
            <a:off x="203200" y="1524002"/>
            <a:ext cx="2743200" cy="323165"/>
          </a:xfrm>
          <a:prstGeom prst="rect">
            <a:avLst/>
          </a:prstGeom>
          <a:noFill/>
        </p:spPr>
        <p:txBody>
          <a:bodyPr wrap="square" rtlCol="0">
            <a:spAutoFit/>
          </a:bodyPr>
          <a:lstStyle/>
          <a:p>
            <a:pPr fontAlgn="base">
              <a:spcBef>
                <a:spcPct val="0"/>
              </a:spcBef>
              <a:spcAft>
                <a:spcPct val="0"/>
              </a:spcAft>
            </a:pPr>
            <a:r>
              <a:rPr lang="en-US" sz="1500" dirty="0">
                <a:solidFill>
                  <a:srgbClr val="283D5E"/>
                </a:solidFill>
              </a:rPr>
              <a:t>Topics</a:t>
            </a:r>
            <a:endParaRPr lang="en-US" sz="1350" dirty="0">
              <a:solidFill>
                <a:srgbClr val="283D5E"/>
              </a:solidFill>
            </a:endParaRPr>
          </a:p>
        </p:txBody>
      </p:sp>
      <p:cxnSp>
        <p:nvCxnSpPr>
          <p:cNvPr id="9" name="Straight Connector 8"/>
          <p:cNvCxnSpPr/>
          <p:nvPr/>
        </p:nvCxnSpPr>
        <p:spPr>
          <a:xfrm rot="10800000">
            <a:off x="203200" y="1905000"/>
            <a:ext cx="2743200" cy="1589"/>
          </a:xfrm>
          <a:prstGeom prst="line">
            <a:avLst/>
          </a:prstGeom>
        </p:spPr>
        <p:style>
          <a:lnRef idx="1">
            <a:schemeClr val="accent1"/>
          </a:lnRef>
          <a:fillRef idx="0">
            <a:schemeClr val="accent1"/>
          </a:fillRef>
          <a:effectRef idx="0">
            <a:schemeClr val="accent1"/>
          </a:effectRef>
          <a:fontRef idx="minor">
            <a:schemeClr val="tx1"/>
          </a:fontRef>
        </p:style>
      </p:cxnSp>
      <p:sp>
        <p:nvSpPr>
          <p:cNvPr id="12" name="Text Placeholder 11"/>
          <p:cNvSpPr>
            <a:spLocks noGrp="1"/>
          </p:cNvSpPr>
          <p:nvPr>
            <p:ph type="body" sz="quarter" idx="12"/>
          </p:nvPr>
        </p:nvSpPr>
        <p:spPr>
          <a:xfrm>
            <a:off x="304800" y="1981200"/>
            <a:ext cx="2540000" cy="3352800"/>
          </a:xfrm>
        </p:spPr>
        <p:txBody>
          <a:bodyPr/>
          <a:lstStyle>
            <a:lvl1pPr marL="215504" indent="-215504">
              <a:buNone/>
              <a:defRPr sz="1050">
                <a:solidFill>
                  <a:schemeClr val="accent1">
                    <a:lumMod val="50000"/>
                  </a:schemeClr>
                </a:solidFill>
              </a:defRPr>
            </a:lvl1pPr>
            <a:lvl2pPr marL="215504" indent="-127397">
              <a:spcBef>
                <a:spcPts val="0"/>
              </a:spcBef>
              <a:defRPr sz="900">
                <a:solidFill>
                  <a:schemeClr val="accent1">
                    <a:lumMod val="50000"/>
                  </a:schemeClr>
                </a:solidFill>
              </a:defRPr>
            </a:lvl2pPr>
            <a:lvl3pPr>
              <a:defRPr sz="825">
                <a:solidFill>
                  <a:schemeClr val="accent1">
                    <a:lumMod val="50000"/>
                  </a:schemeClr>
                </a:solidFill>
              </a:defRPr>
            </a:lvl3pPr>
            <a:lvl4pPr>
              <a:defRPr sz="900">
                <a:solidFill>
                  <a:schemeClr val="accent1">
                    <a:lumMod val="50000"/>
                  </a:schemeClr>
                </a:solidFill>
              </a:defRPr>
            </a:lvl4pPr>
            <a:lvl5pPr>
              <a:defRPr>
                <a:solidFill>
                  <a:schemeClr val="accent1">
                    <a:lumMod val="50000"/>
                  </a:schemeClr>
                </a:soli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78930961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3669" y="1905003"/>
            <a:ext cx="10242551" cy="1523495"/>
          </a:xfrm>
        </p:spPr>
        <p:txBody>
          <a:bodyPr>
            <a:noAutofit/>
          </a:bodyPr>
          <a:lstStyle>
            <a:lvl1pPr>
              <a:lnSpc>
                <a:spcPct val="90000"/>
              </a:lnSpc>
              <a:defRPr sz="4050"/>
            </a:lvl1pPr>
          </a:lstStyle>
          <a:p>
            <a:r>
              <a:rPr lang="en-US"/>
              <a:t>Click to edit Master title style</a:t>
            </a:r>
            <a:endParaRPr lang="en-US" dirty="0"/>
          </a:p>
        </p:txBody>
      </p:sp>
      <p:sp>
        <p:nvSpPr>
          <p:cNvPr id="3" name="Subtitle 2"/>
          <p:cNvSpPr>
            <a:spLocks noGrp="1"/>
          </p:cNvSpPr>
          <p:nvPr>
            <p:ph type="subTitle" idx="1"/>
          </p:nvPr>
        </p:nvSpPr>
        <p:spPr>
          <a:xfrm>
            <a:off x="973667" y="4344991"/>
            <a:ext cx="10242551" cy="461665"/>
          </a:xfrm>
        </p:spPr>
        <p:txBody>
          <a:bodyPr>
            <a:noAutofit/>
          </a:bodyPr>
          <a:lstStyle>
            <a:lvl1pPr marL="0" indent="0" algn="l">
              <a:lnSpc>
                <a:spcPct val="90000"/>
              </a:lnSpc>
              <a:spcBef>
                <a:spcPts val="0"/>
              </a:spcBef>
              <a:buNone/>
              <a:defRPr>
                <a:solidFill>
                  <a:schemeClr val="tx1">
                    <a:tint val="75000"/>
                  </a:schemeClr>
                </a:solidFill>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2537591112"/>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1825625" y="649805"/>
            <a:ext cx="9390944" cy="1523494"/>
          </a:xfrm>
        </p:spPr>
        <p:txBody>
          <a:bodyPr anchor="ctr" anchorCtr="0">
            <a:noAutofit/>
          </a:bodyPr>
          <a:lstStyle>
            <a:lvl1pPr>
              <a:lnSpc>
                <a:spcPct val="90000"/>
              </a:lnSpc>
              <a:defRPr sz="4050"/>
            </a:lvl1pPr>
          </a:lstStyle>
          <a:p>
            <a:r>
              <a:rPr lang="en-US"/>
              <a:t>Click to edit Master title style</a:t>
            </a:r>
            <a:endParaRPr lang="en-US" dirty="0"/>
          </a:p>
        </p:txBody>
      </p:sp>
      <p:sp>
        <p:nvSpPr>
          <p:cNvPr id="3" name="Subtitle 2"/>
          <p:cNvSpPr>
            <a:spLocks noGrp="1"/>
          </p:cNvSpPr>
          <p:nvPr>
            <p:ph type="subTitle" idx="1"/>
          </p:nvPr>
        </p:nvSpPr>
        <p:spPr>
          <a:xfrm>
            <a:off x="1825273" y="4344991"/>
            <a:ext cx="9390944" cy="461665"/>
          </a:xfrm>
        </p:spPr>
        <p:txBody>
          <a:bodyPr>
            <a:noAutofit/>
          </a:bodyPr>
          <a:lstStyle>
            <a:lvl1pPr marL="0" indent="0" algn="l">
              <a:lnSpc>
                <a:spcPct val="90000"/>
              </a:lnSpc>
              <a:spcBef>
                <a:spcPts val="0"/>
              </a:spcBef>
              <a:buNone/>
              <a:defRPr>
                <a:solidFill>
                  <a:schemeClr val="tx1">
                    <a:tint val="75000"/>
                  </a:schemeClr>
                </a:solidFill>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962732" y="2355850"/>
            <a:ext cx="10253485" cy="1384994"/>
          </a:xfrm>
        </p:spPr>
        <p:txBody>
          <a:bodyPr anchor="t" anchorCtr="0">
            <a:noAutofit/>
            <a:scene3d>
              <a:camera prst="orthographicFront"/>
              <a:lightRig rig="flat" dir="t"/>
            </a:scene3d>
            <a:sp3d extrusionH="88900" contourW="2540">
              <a:bevelT w="38100" h="31750"/>
              <a:contourClr>
                <a:srgbClr val="F4A234"/>
              </a:contourClr>
            </a:sp3d>
          </a:bodyPr>
          <a:lstStyle>
            <a:lvl1pPr marL="0" indent="0" algn="l">
              <a:buFont typeface="Arial" pitchFamily="34" charset="0"/>
              <a:buNone/>
              <a:defRPr kumimoji="0" lang="en-US" sz="7500" b="0" i="1" u="none" strike="noStrike" kern="0" cap="none" spc="-113" normalizeH="0" baseline="0" noProof="0" dirty="0" smtClean="0">
                <a:ln w="3175">
                  <a:noFill/>
                </a:ln>
                <a:gradFill flip="none" rotWithShape="1">
                  <a:gsLst>
                    <a:gs pos="0">
                      <a:schemeClr val="tx1">
                        <a:lumMod val="65000"/>
                      </a:schemeClr>
                    </a:gs>
                    <a:gs pos="50000">
                      <a:schemeClr val="tx1"/>
                    </a:gs>
                  </a:gsLst>
                  <a:lin ang="5400000" scaled="1"/>
                  <a:tileRect/>
                </a:gradFill>
                <a:effectLst>
                  <a:outerShdw blurRad="50800" dist="38100" dir="2700000" algn="tl" rotWithShape="0">
                    <a:prstClr val="black">
                      <a:alpha val="40000"/>
                    </a:prstClr>
                  </a:outerShdw>
                  <a:reflection blurRad="6350" stA="55000" endA="300" endPos="45500" dir="5400000" sy="-100000" algn="bl" rotWithShape="0"/>
                </a:effectLst>
                <a:uLnTx/>
                <a:uFillTx/>
                <a:latin typeface="+mn-lt"/>
                <a:ea typeface="+mn-ea"/>
                <a:cs typeface="Arial" charset="0"/>
              </a:defRPr>
            </a:lvl1pPr>
          </a:lstStyle>
          <a:p>
            <a:pPr lvl="0"/>
            <a:r>
              <a:rPr lang="en-US" dirty="0"/>
              <a:t>click to…</a:t>
            </a:r>
          </a:p>
        </p:txBody>
      </p:sp>
    </p:spTree>
    <p:extLst>
      <p:ext uri="{BB962C8B-B14F-4D97-AF65-F5344CB8AC3E}">
        <p14:creationId xmlns:p14="http://schemas.microsoft.com/office/powerpoint/2010/main" val="3009630782"/>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508000" y="1411553"/>
            <a:ext cx="11176000" cy="1601977"/>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3392832"/>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508000" y="1412876"/>
            <a:ext cx="11176000" cy="1601977"/>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05029432"/>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08000" y="1411554"/>
            <a:ext cx="5486400" cy="1306512"/>
          </a:xfrm>
        </p:spPr>
        <p:txBody>
          <a:bodyPr/>
          <a:lstStyle>
            <a:lvl1pPr marL="254982" indent="-254982">
              <a:lnSpc>
                <a:spcPct val="90000"/>
              </a:lnSpc>
              <a:defRPr sz="2100"/>
            </a:lvl1pPr>
            <a:lvl2pPr marL="505004" indent="-244068">
              <a:lnSpc>
                <a:spcPct val="90000"/>
              </a:lnSpc>
              <a:defRPr sz="1800"/>
            </a:lvl2pPr>
            <a:lvl3pPr marL="715339" indent="-216288">
              <a:lnSpc>
                <a:spcPct val="90000"/>
              </a:lnSpc>
              <a:defRPr sz="1500"/>
            </a:lvl3pPr>
            <a:lvl4pPr marL="920714" indent="-205375">
              <a:lnSpc>
                <a:spcPct val="90000"/>
              </a:lnSpc>
              <a:defRPr sz="1350"/>
            </a:lvl4pPr>
            <a:lvl5pPr marL="1137002" indent="-210335">
              <a:lnSpc>
                <a:spcPct val="90000"/>
              </a:lnSpc>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97600" y="1411554"/>
            <a:ext cx="5486400" cy="1306512"/>
          </a:xfrm>
        </p:spPr>
        <p:txBody>
          <a:bodyPr/>
          <a:lstStyle>
            <a:lvl1pPr marL="260936" indent="-260936">
              <a:lnSpc>
                <a:spcPct val="90000"/>
              </a:lnSpc>
              <a:defRPr sz="2100"/>
            </a:lvl1pPr>
            <a:lvl2pPr marL="505004" indent="-254982">
              <a:lnSpc>
                <a:spcPct val="90000"/>
              </a:lnSpc>
              <a:defRPr sz="1800"/>
            </a:lvl2pPr>
            <a:lvl3pPr marL="721292" indent="-227202">
              <a:lnSpc>
                <a:spcPct val="90000"/>
              </a:lnSpc>
              <a:defRPr sz="1500"/>
            </a:lvl3pPr>
            <a:lvl4pPr marL="920714" indent="-199422">
              <a:lnSpc>
                <a:spcPct val="90000"/>
              </a:lnSpc>
              <a:defRPr sz="1350"/>
            </a:lvl4pPr>
            <a:lvl5pPr marL="1137002" indent="-205375">
              <a:lnSpc>
                <a:spcPct val="90000"/>
              </a:lnSpc>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36743429"/>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508000" y="1844366"/>
            <a:ext cx="5486400" cy="259686"/>
          </a:xfrm>
        </p:spPr>
        <p:txBody>
          <a:bodyPr anchor="b"/>
          <a:lstStyle>
            <a:lvl1pPr marL="0" indent="0">
              <a:lnSpc>
                <a:spcPct val="90000"/>
              </a:lnSpc>
              <a:spcBef>
                <a:spcPts val="0"/>
              </a:spcBef>
              <a:buNone/>
              <a:defRPr sz="1875" b="1"/>
            </a:lvl1pPr>
            <a:lvl2pPr marL="342887" indent="0">
              <a:buNone/>
              <a:defRPr sz="1500" b="1"/>
            </a:lvl2pPr>
            <a:lvl3pPr marL="685772" indent="0">
              <a:buNone/>
              <a:defRPr sz="1350" b="1"/>
            </a:lvl3pPr>
            <a:lvl4pPr marL="1028659" indent="0">
              <a:buNone/>
              <a:defRPr sz="1200" b="1"/>
            </a:lvl4pPr>
            <a:lvl5pPr marL="1371545" indent="0">
              <a:buNone/>
              <a:defRPr sz="1200" b="1"/>
            </a:lvl5pPr>
            <a:lvl6pPr marL="1714432" indent="0">
              <a:buNone/>
              <a:defRPr sz="1200" b="1"/>
            </a:lvl6pPr>
            <a:lvl7pPr marL="2057318" indent="0">
              <a:buNone/>
              <a:defRPr sz="1200" b="1"/>
            </a:lvl7pPr>
            <a:lvl8pPr marL="2400204" indent="0">
              <a:buNone/>
              <a:defRPr sz="1200" b="1"/>
            </a:lvl8pPr>
            <a:lvl9pPr marL="2743091" indent="0">
              <a:buNone/>
              <a:defRPr sz="1200" b="1"/>
            </a:lvl9pPr>
          </a:lstStyle>
          <a:p>
            <a:pPr lvl="0"/>
            <a:r>
              <a:rPr lang="en-US"/>
              <a:t>Click to edit Master text styles</a:t>
            </a:r>
          </a:p>
        </p:txBody>
      </p:sp>
      <p:sp>
        <p:nvSpPr>
          <p:cNvPr id="4" name="Content Placeholder 3"/>
          <p:cNvSpPr>
            <a:spLocks noGrp="1"/>
          </p:cNvSpPr>
          <p:nvPr>
            <p:ph sz="half" idx="2"/>
          </p:nvPr>
        </p:nvSpPr>
        <p:spPr>
          <a:xfrm>
            <a:off x="507999" y="2174875"/>
            <a:ext cx="5486400" cy="1153008"/>
          </a:xfrm>
        </p:spPr>
        <p:txBody>
          <a:bodyPr/>
          <a:lstStyle>
            <a:lvl1pPr marL="211328" indent="-211328">
              <a:defRPr sz="1725"/>
            </a:lvl1pPr>
            <a:lvl2pPr marL="421664" indent="-199422">
              <a:defRPr sz="1500"/>
            </a:lvl2pPr>
            <a:lvl3pPr marL="610172" indent="-182555">
              <a:defRPr sz="1350"/>
            </a:lvl3pPr>
            <a:lvl4pPr marL="787766" indent="-171642">
              <a:defRPr sz="1275"/>
            </a:lvl4pPr>
            <a:lvl5pPr marL="959408" indent="-154775">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94643" y="1844366"/>
            <a:ext cx="5489359" cy="259686"/>
          </a:xfrm>
        </p:spPr>
        <p:txBody>
          <a:bodyPr anchor="b"/>
          <a:lstStyle>
            <a:lvl1pPr marL="0" indent="0">
              <a:lnSpc>
                <a:spcPct val="90000"/>
              </a:lnSpc>
              <a:spcBef>
                <a:spcPts val="0"/>
              </a:spcBef>
              <a:buNone/>
              <a:defRPr sz="1875" b="1"/>
            </a:lvl1pPr>
            <a:lvl2pPr marL="342887" indent="0">
              <a:buNone/>
              <a:defRPr sz="1500" b="1"/>
            </a:lvl2pPr>
            <a:lvl3pPr marL="685772" indent="0">
              <a:buNone/>
              <a:defRPr sz="1350" b="1"/>
            </a:lvl3pPr>
            <a:lvl4pPr marL="1028659" indent="0">
              <a:buNone/>
              <a:defRPr sz="1200" b="1"/>
            </a:lvl4pPr>
            <a:lvl5pPr marL="1371545" indent="0">
              <a:buNone/>
              <a:defRPr sz="1200" b="1"/>
            </a:lvl5pPr>
            <a:lvl6pPr marL="1714432" indent="0">
              <a:buNone/>
              <a:defRPr sz="1200" b="1"/>
            </a:lvl6pPr>
            <a:lvl7pPr marL="2057318" indent="0">
              <a:buNone/>
              <a:defRPr sz="1200" b="1"/>
            </a:lvl7pPr>
            <a:lvl8pPr marL="2400204" indent="0">
              <a:buNone/>
              <a:defRPr sz="1200" b="1"/>
            </a:lvl8pPr>
            <a:lvl9pPr marL="2743091" indent="0">
              <a:buNone/>
              <a:defRPr sz="1200" b="1"/>
            </a:lvl9pPr>
          </a:lstStyle>
          <a:p>
            <a:pPr lvl="0"/>
            <a:r>
              <a:rPr lang="en-US"/>
              <a:t>Click to edit Master text styles</a:t>
            </a:r>
          </a:p>
        </p:txBody>
      </p:sp>
      <p:sp>
        <p:nvSpPr>
          <p:cNvPr id="6" name="Content Placeholder 5"/>
          <p:cNvSpPr>
            <a:spLocks noGrp="1"/>
          </p:cNvSpPr>
          <p:nvPr>
            <p:ph sz="quarter" idx="4"/>
          </p:nvPr>
        </p:nvSpPr>
        <p:spPr>
          <a:xfrm>
            <a:off x="6193368" y="2174875"/>
            <a:ext cx="5490632" cy="1153008"/>
          </a:xfrm>
        </p:spPr>
        <p:txBody>
          <a:bodyPr/>
          <a:lstStyle>
            <a:lvl1pPr marL="222241" indent="-222241">
              <a:defRPr sz="1725"/>
            </a:lvl1pPr>
            <a:lvl2pPr marL="427616" indent="-205375">
              <a:defRPr sz="1500"/>
            </a:lvl2pPr>
            <a:lvl3pPr marL="616124" indent="-183548">
              <a:defRPr sz="1350"/>
            </a:lvl3pPr>
            <a:lvl4pPr marL="787766" indent="-177595">
              <a:defRPr sz="1275"/>
            </a:lvl4pPr>
            <a:lvl5pPr marL="959408" indent="-165689">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44529304"/>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42736795"/>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08000" y="1411554"/>
            <a:ext cx="5486400" cy="1306512"/>
          </a:xfrm>
        </p:spPr>
        <p:txBody>
          <a:bodyPr/>
          <a:lstStyle>
            <a:lvl1pPr marL="254982" indent="-254982">
              <a:lnSpc>
                <a:spcPct val="90000"/>
              </a:lnSpc>
              <a:defRPr sz="2100"/>
            </a:lvl1pPr>
            <a:lvl2pPr marL="505004" indent="-244068">
              <a:lnSpc>
                <a:spcPct val="90000"/>
              </a:lnSpc>
              <a:defRPr sz="1800"/>
            </a:lvl2pPr>
            <a:lvl3pPr marL="715339" indent="-216288">
              <a:lnSpc>
                <a:spcPct val="90000"/>
              </a:lnSpc>
              <a:defRPr sz="1500"/>
            </a:lvl3pPr>
            <a:lvl4pPr marL="920714" indent="-205375">
              <a:lnSpc>
                <a:spcPct val="90000"/>
              </a:lnSpc>
              <a:defRPr sz="1350"/>
            </a:lvl4pPr>
            <a:lvl5pPr marL="1137002" indent="-210335">
              <a:lnSpc>
                <a:spcPct val="90000"/>
              </a:lnSpc>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97600" y="1411554"/>
            <a:ext cx="5486400" cy="1306512"/>
          </a:xfrm>
        </p:spPr>
        <p:txBody>
          <a:bodyPr/>
          <a:lstStyle>
            <a:lvl1pPr marL="260936" indent="-260936">
              <a:lnSpc>
                <a:spcPct val="90000"/>
              </a:lnSpc>
              <a:defRPr sz="2100"/>
            </a:lvl1pPr>
            <a:lvl2pPr marL="505004" indent="-254982">
              <a:lnSpc>
                <a:spcPct val="90000"/>
              </a:lnSpc>
              <a:defRPr sz="1800"/>
            </a:lvl2pPr>
            <a:lvl3pPr marL="721292" indent="-227202">
              <a:lnSpc>
                <a:spcPct val="90000"/>
              </a:lnSpc>
              <a:defRPr sz="1500"/>
            </a:lvl3pPr>
            <a:lvl4pPr marL="920714" indent="-199422">
              <a:lnSpc>
                <a:spcPct val="90000"/>
              </a:lnSpc>
              <a:defRPr sz="1350"/>
            </a:lvl4pPr>
            <a:lvl5pPr marL="1137002" indent="-205375">
              <a:lnSpc>
                <a:spcPct val="90000"/>
              </a:lnSpc>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21559625"/>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27962882"/>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WALKIN - Prints in GRAYSCALE">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7179723"/>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endParaRPr lang="en-US" dirty="0"/>
          </a:p>
        </p:txBody>
      </p:sp>
      <p:sp>
        <p:nvSpPr>
          <p:cNvPr id="6" name="Text Placeholder 5"/>
          <p:cNvSpPr>
            <a:spLocks noGrp="1"/>
          </p:cNvSpPr>
          <p:nvPr>
            <p:ph type="body" sz="quarter" idx="10"/>
          </p:nvPr>
        </p:nvSpPr>
        <p:spPr bwMode="white">
          <a:xfrm>
            <a:off x="508000" y="1411554"/>
            <a:ext cx="11176000" cy="1601977"/>
          </a:xfrm>
        </p:spPr>
        <p:txBody>
          <a:bodyPr/>
          <a:lstStyle>
            <a:lvl1pPr>
              <a:buClr>
                <a:schemeClr val="tx1"/>
              </a:buClr>
              <a:buSzPct val="70000"/>
              <a:buFont typeface="Wingdings" pitchFamily="2" charset="2"/>
              <a:buChar char="l"/>
              <a:defRPr/>
            </a:lvl1pPr>
            <a:lvl2pPr>
              <a:buClr>
                <a:schemeClr val="tx1"/>
              </a:buClr>
              <a:buSzPct val="70000"/>
              <a:buFont typeface="Wingdings" pitchFamily="2" charset="2"/>
              <a:buChar char="l"/>
              <a:defRPr/>
            </a:lvl2pPr>
            <a:lvl3pPr>
              <a:buClr>
                <a:schemeClr val="tx1"/>
              </a:buClr>
              <a:buSzPct val="70000"/>
              <a:buFont typeface="Wingdings" pitchFamily="2" charset="2"/>
              <a:buChar char="l"/>
              <a:defRPr/>
            </a:lvl3pPr>
            <a:lvl4pPr>
              <a:buClr>
                <a:schemeClr val="tx1"/>
              </a:buClr>
              <a:buSzPct val="70000"/>
              <a:buFont typeface="Wingdings" pitchFamily="2" charset="2"/>
              <a:buChar char="l"/>
              <a:defRPr/>
            </a:lvl4pPr>
            <a:lvl5pPr>
              <a:buClr>
                <a:schemeClr val="tx1"/>
              </a:buClr>
              <a:buSzPct val="70000"/>
              <a:buFont typeface="Wingdings" pitchFamily="2" charset="2"/>
              <a:buChar char="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80904239"/>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endParaRPr lang="en-US" dirty="0"/>
          </a:p>
        </p:txBody>
      </p:sp>
      <p:sp>
        <p:nvSpPr>
          <p:cNvPr id="6" name="Text Placeholder 5"/>
          <p:cNvSpPr>
            <a:spLocks noGrp="1"/>
          </p:cNvSpPr>
          <p:nvPr>
            <p:ph type="body" sz="quarter" idx="10"/>
          </p:nvPr>
        </p:nvSpPr>
        <p:spPr bwMode="white">
          <a:xfrm>
            <a:off x="508000" y="1411554"/>
            <a:ext cx="11176000" cy="1601977"/>
          </a:xfrm>
        </p:spPr>
        <p:txBody>
          <a:bodyPr/>
          <a:lstStyle>
            <a:lvl1pPr>
              <a:buClr>
                <a:schemeClr val="tx1"/>
              </a:buClr>
              <a:buSzPct val="70000"/>
              <a:buFont typeface="Wingdings" pitchFamily="2" charset="2"/>
              <a:buChar char="l"/>
              <a:defRPr/>
            </a:lvl1pPr>
            <a:lvl2pPr>
              <a:buClr>
                <a:schemeClr val="tx1"/>
              </a:buClr>
              <a:buSzPct val="70000"/>
              <a:buFont typeface="Wingdings" pitchFamily="2" charset="2"/>
              <a:buChar char="l"/>
              <a:defRPr/>
            </a:lvl2pPr>
            <a:lvl3pPr>
              <a:buClr>
                <a:schemeClr val="tx1"/>
              </a:buClr>
              <a:buSzPct val="70000"/>
              <a:buFont typeface="Wingdings" pitchFamily="2" charset="2"/>
              <a:buChar char="l"/>
              <a:defRPr/>
            </a:lvl3pPr>
            <a:lvl4pPr>
              <a:buClr>
                <a:schemeClr val="tx1"/>
              </a:buClr>
              <a:buSzPct val="70000"/>
              <a:buFont typeface="Wingdings" pitchFamily="2" charset="2"/>
              <a:buChar char="l"/>
              <a:defRPr/>
            </a:lvl4pPr>
            <a:lvl5pPr>
              <a:buClr>
                <a:schemeClr val="tx1"/>
              </a:buClr>
              <a:buSzPct val="70000"/>
              <a:buFont typeface="Wingdings" pitchFamily="2" charset="2"/>
              <a:buChar char="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6"/>
          <p:cNvSpPr>
            <a:spLocks noGrp="1"/>
          </p:cNvSpPr>
          <p:nvPr>
            <p:ph type="body" sz="quarter" idx="11"/>
          </p:nvPr>
        </p:nvSpPr>
        <p:spPr>
          <a:xfrm>
            <a:off x="2" y="6238878"/>
            <a:ext cx="12192001" cy="619125"/>
          </a:xfrm>
          <a:solidFill>
            <a:srgbClr val="FFFF99"/>
          </a:solidFill>
        </p:spPr>
        <p:txBody>
          <a:bodyPr wrap="square" lIns="152394" tIns="76197" rIns="152394" bIns="76197" anchor="b" anchorCtr="0">
            <a:noAutofit/>
          </a:bodyPr>
          <a:lstStyle>
            <a:lvl1pPr algn="r">
              <a:buFont typeface="Arial" pitchFamily="34" charset="0"/>
              <a:buNone/>
              <a:defRPr>
                <a:solidFill>
                  <a:srgbClr val="000000"/>
                </a:solidFill>
                <a:effectLst/>
                <a:latin typeface="+mj-lt"/>
              </a:defRPr>
            </a:lvl1pPr>
          </a:lstStyle>
          <a:p>
            <a:pPr lvl="0"/>
            <a:r>
              <a:rPr lang="en-US"/>
              <a:t>Click to edit Master text styles</a:t>
            </a:r>
          </a:p>
        </p:txBody>
      </p:sp>
    </p:spTree>
    <p:extLst>
      <p:ext uri="{BB962C8B-B14F-4D97-AF65-F5344CB8AC3E}">
        <p14:creationId xmlns:p14="http://schemas.microsoft.com/office/powerpoint/2010/main" val="1563936086"/>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2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1825625" y="649805"/>
            <a:ext cx="9390944" cy="1523494"/>
          </a:xfrm>
        </p:spPr>
        <p:txBody>
          <a:bodyPr anchor="ctr" anchorCtr="0">
            <a:noAutofit/>
          </a:bodyPr>
          <a:lstStyle>
            <a:lvl1pPr>
              <a:lnSpc>
                <a:spcPct val="90000"/>
              </a:lnSpc>
              <a:defRPr sz="4050"/>
            </a:lvl1pPr>
          </a:lstStyle>
          <a:p>
            <a:r>
              <a:rPr lang="en-US"/>
              <a:t>Click to edit Master title style</a:t>
            </a:r>
            <a:endParaRPr lang="en-US" dirty="0"/>
          </a:p>
        </p:txBody>
      </p:sp>
      <p:sp>
        <p:nvSpPr>
          <p:cNvPr id="3" name="Subtitle 2"/>
          <p:cNvSpPr>
            <a:spLocks noGrp="1"/>
          </p:cNvSpPr>
          <p:nvPr>
            <p:ph type="subTitle" idx="1"/>
          </p:nvPr>
        </p:nvSpPr>
        <p:spPr>
          <a:xfrm>
            <a:off x="1825273" y="4344991"/>
            <a:ext cx="9390944" cy="461665"/>
          </a:xfrm>
        </p:spPr>
        <p:txBody>
          <a:bodyPr>
            <a:noAutofit/>
          </a:bodyPr>
          <a:lstStyle>
            <a:lvl1pPr marL="0" indent="0" algn="l">
              <a:lnSpc>
                <a:spcPct val="90000"/>
              </a:lnSpc>
              <a:spcBef>
                <a:spcPts val="0"/>
              </a:spcBef>
              <a:buNone/>
              <a:defRPr>
                <a:solidFill>
                  <a:schemeClr val="tx1">
                    <a:tint val="75000"/>
                  </a:schemeClr>
                </a:solidFill>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962732" y="2355850"/>
            <a:ext cx="10253485" cy="1384994"/>
          </a:xfrm>
        </p:spPr>
        <p:txBody>
          <a:bodyPr anchor="t" anchorCtr="0">
            <a:noAutofit/>
            <a:scene3d>
              <a:camera prst="orthographicFront"/>
              <a:lightRig rig="flat" dir="t"/>
            </a:scene3d>
            <a:sp3d extrusionH="88900" contourW="2540">
              <a:bevelT w="38100" h="31750"/>
              <a:contourClr>
                <a:srgbClr val="F4A234"/>
              </a:contourClr>
            </a:sp3d>
          </a:bodyPr>
          <a:lstStyle>
            <a:lvl1pPr marL="0" indent="0" algn="l">
              <a:buFont typeface="Arial" pitchFamily="34" charset="0"/>
              <a:buNone/>
              <a:defRPr kumimoji="0" lang="en-US" sz="7500" b="0" i="1" u="none" strike="noStrike" kern="0" cap="none" spc="-113" normalizeH="0" baseline="0" noProof="0" dirty="0" smtClean="0">
                <a:ln w="3175">
                  <a:noFill/>
                </a:ln>
                <a:gradFill flip="none" rotWithShape="1">
                  <a:gsLst>
                    <a:gs pos="0">
                      <a:schemeClr val="tx1">
                        <a:lumMod val="65000"/>
                      </a:schemeClr>
                    </a:gs>
                    <a:gs pos="50000">
                      <a:schemeClr val="tx1"/>
                    </a:gs>
                  </a:gsLst>
                  <a:lin ang="5400000" scaled="1"/>
                  <a:tileRect/>
                </a:gradFill>
                <a:effectLst>
                  <a:outerShdw blurRad="50800" dist="38100" dir="2700000" algn="tl" rotWithShape="0">
                    <a:prstClr val="black">
                      <a:alpha val="40000"/>
                    </a:prstClr>
                  </a:outerShdw>
                  <a:reflection blurRad="6350" stA="55000" endA="300" endPos="45500" dir="5400000" sy="-100000" algn="bl" rotWithShape="0"/>
                </a:effectLst>
                <a:uLnTx/>
                <a:uFillTx/>
                <a:latin typeface="+mn-lt"/>
                <a:ea typeface="+mn-ea"/>
                <a:cs typeface="Arial" charset="0"/>
              </a:defRPr>
            </a:lvl1pPr>
          </a:lstStyle>
          <a:p>
            <a:pPr lvl="0"/>
            <a:r>
              <a:rPr lang="en-US" dirty="0"/>
              <a:t>click to…</a:t>
            </a:r>
          </a:p>
        </p:txBody>
      </p:sp>
    </p:spTree>
    <p:extLst>
      <p:ext uri="{BB962C8B-B14F-4D97-AF65-F5344CB8AC3E}">
        <p14:creationId xmlns:p14="http://schemas.microsoft.com/office/powerpoint/2010/main" val="1285692242"/>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cSld name="2_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Footer Placeholder 4"/>
          <p:cNvSpPr>
            <a:spLocks noGrp="1"/>
          </p:cNvSpPr>
          <p:nvPr>
            <p:ph type="ftr" sz="quarter" idx="11"/>
          </p:nvPr>
        </p:nvSpPr>
        <p:spPr>
          <a:xfrm>
            <a:off x="6739468" y="762004"/>
            <a:ext cx="5249333" cy="152399"/>
          </a:xfrm>
          <a:prstGeom prst="rect">
            <a:avLst/>
          </a:prstGeom>
        </p:spPr>
        <p:txBody>
          <a:bodyPr/>
          <a:lstStyle>
            <a:lvl1pPr algn="l">
              <a:defRPr/>
            </a:lvl1pPr>
          </a:lstStyle>
          <a:p>
            <a:pPr>
              <a:defRPr/>
            </a:pPr>
            <a:endParaRPr lang="en-US">
              <a:solidFill>
                <a:srgbClr val="FFFFFF"/>
              </a:solidFill>
            </a:endParaRPr>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900">
                <a:solidFill>
                  <a:schemeClr val="bg1"/>
                </a:solidFill>
              </a:defRPr>
            </a:lvl1pPr>
            <a:lvl2pPr>
              <a:buNone/>
              <a:defRPr sz="900">
                <a:solidFill>
                  <a:schemeClr val="bg1"/>
                </a:solidFill>
              </a:defRPr>
            </a:lvl2pPr>
            <a:lvl3pPr>
              <a:buNone/>
              <a:defRPr sz="900">
                <a:solidFill>
                  <a:schemeClr val="bg1"/>
                </a:solidFill>
              </a:defRPr>
            </a:lvl3pPr>
            <a:lvl4pPr>
              <a:buNone/>
              <a:defRPr sz="900">
                <a:solidFill>
                  <a:schemeClr val="bg1"/>
                </a:solidFill>
              </a:defRPr>
            </a:lvl4pPr>
            <a:lvl5pPr>
              <a:buNone/>
              <a:defRPr sz="9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1019227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cSld name="4_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Footer Placeholder 4"/>
          <p:cNvSpPr>
            <a:spLocks noGrp="1"/>
          </p:cNvSpPr>
          <p:nvPr>
            <p:ph type="ftr" sz="quarter" idx="11"/>
          </p:nvPr>
        </p:nvSpPr>
        <p:spPr>
          <a:xfrm>
            <a:off x="6739468" y="762004"/>
            <a:ext cx="5249333" cy="152399"/>
          </a:xfrm>
          <a:prstGeom prst="rect">
            <a:avLst/>
          </a:prstGeom>
        </p:spPr>
        <p:txBody>
          <a:bodyPr/>
          <a:lstStyle>
            <a:lvl1pPr algn="l">
              <a:defRPr/>
            </a:lvl1pPr>
          </a:lstStyle>
          <a:p>
            <a:pPr>
              <a:defRPr/>
            </a:pPr>
            <a:endParaRPr lang="en-US">
              <a:solidFill>
                <a:srgbClr val="FFFFFF"/>
              </a:solidFill>
            </a:endParaRPr>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900">
                <a:solidFill>
                  <a:schemeClr val="bg1"/>
                </a:solidFill>
              </a:defRPr>
            </a:lvl1pPr>
            <a:lvl2pPr>
              <a:buNone/>
              <a:defRPr sz="900">
                <a:solidFill>
                  <a:schemeClr val="bg1"/>
                </a:solidFill>
              </a:defRPr>
            </a:lvl2pPr>
            <a:lvl3pPr>
              <a:buNone/>
              <a:defRPr sz="900">
                <a:solidFill>
                  <a:schemeClr val="bg1"/>
                </a:solidFill>
              </a:defRPr>
            </a:lvl3pPr>
            <a:lvl4pPr>
              <a:buNone/>
              <a:defRPr sz="900">
                <a:solidFill>
                  <a:schemeClr val="bg1"/>
                </a:solidFill>
              </a:defRPr>
            </a:lvl4pPr>
            <a:lvl5pPr>
              <a:buNone/>
              <a:defRPr sz="9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123524508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cSld name="5_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Footer Placeholder 4"/>
          <p:cNvSpPr>
            <a:spLocks noGrp="1"/>
          </p:cNvSpPr>
          <p:nvPr>
            <p:ph type="ftr" sz="quarter" idx="11"/>
          </p:nvPr>
        </p:nvSpPr>
        <p:spPr>
          <a:xfrm>
            <a:off x="6739468" y="762004"/>
            <a:ext cx="5249333" cy="152399"/>
          </a:xfrm>
          <a:prstGeom prst="rect">
            <a:avLst/>
          </a:prstGeom>
        </p:spPr>
        <p:txBody>
          <a:bodyPr/>
          <a:lstStyle>
            <a:lvl1pPr algn="l">
              <a:defRPr/>
            </a:lvl1pPr>
          </a:lstStyle>
          <a:p>
            <a:pPr>
              <a:defRPr/>
            </a:pPr>
            <a:endParaRPr lang="en-US">
              <a:solidFill>
                <a:srgbClr val="FFFFFF"/>
              </a:solidFill>
            </a:endParaRPr>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900">
                <a:solidFill>
                  <a:schemeClr val="bg1"/>
                </a:solidFill>
              </a:defRPr>
            </a:lvl1pPr>
            <a:lvl2pPr>
              <a:buNone/>
              <a:defRPr sz="900">
                <a:solidFill>
                  <a:schemeClr val="bg1"/>
                </a:solidFill>
              </a:defRPr>
            </a:lvl2pPr>
            <a:lvl3pPr>
              <a:buNone/>
              <a:defRPr sz="900">
                <a:solidFill>
                  <a:schemeClr val="bg1"/>
                </a:solidFill>
              </a:defRPr>
            </a:lvl3pPr>
            <a:lvl4pPr>
              <a:buNone/>
              <a:defRPr sz="900">
                <a:solidFill>
                  <a:schemeClr val="bg1"/>
                </a:solidFill>
              </a:defRPr>
            </a:lvl4pPr>
            <a:lvl5pPr>
              <a:buNone/>
              <a:defRPr sz="9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3976882561"/>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cSld name="7_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Footer Placeholder 4"/>
          <p:cNvSpPr>
            <a:spLocks noGrp="1"/>
          </p:cNvSpPr>
          <p:nvPr>
            <p:ph type="ftr" sz="quarter" idx="11"/>
          </p:nvPr>
        </p:nvSpPr>
        <p:spPr>
          <a:xfrm>
            <a:off x="6739468" y="762004"/>
            <a:ext cx="5249333" cy="152399"/>
          </a:xfrm>
          <a:prstGeom prst="rect">
            <a:avLst/>
          </a:prstGeom>
        </p:spPr>
        <p:txBody>
          <a:bodyPr/>
          <a:lstStyle>
            <a:lvl1pPr algn="l">
              <a:defRPr/>
            </a:lvl1pPr>
          </a:lstStyle>
          <a:p>
            <a:pPr>
              <a:defRPr/>
            </a:pPr>
            <a:endParaRPr lang="en-US">
              <a:solidFill>
                <a:srgbClr val="FFFFFF"/>
              </a:solidFill>
            </a:endParaRPr>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900">
                <a:solidFill>
                  <a:schemeClr val="bg1"/>
                </a:solidFill>
              </a:defRPr>
            </a:lvl1pPr>
            <a:lvl2pPr>
              <a:buNone/>
              <a:defRPr sz="900">
                <a:solidFill>
                  <a:schemeClr val="bg1"/>
                </a:solidFill>
              </a:defRPr>
            </a:lvl2pPr>
            <a:lvl3pPr>
              <a:buNone/>
              <a:defRPr sz="900">
                <a:solidFill>
                  <a:schemeClr val="bg1"/>
                </a:solidFill>
              </a:defRPr>
            </a:lvl3pPr>
            <a:lvl4pPr>
              <a:buNone/>
              <a:defRPr sz="900">
                <a:solidFill>
                  <a:schemeClr val="bg1"/>
                </a:solidFill>
              </a:defRPr>
            </a:lvl4pPr>
            <a:lvl5pPr>
              <a:buNone/>
              <a:defRPr sz="9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3538651824"/>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cSld name="10_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Footer Placeholder 4"/>
          <p:cNvSpPr>
            <a:spLocks noGrp="1"/>
          </p:cNvSpPr>
          <p:nvPr>
            <p:ph type="ftr" sz="quarter" idx="11"/>
          </p:nvPr>
        </p:nvSpPr>
        <p:spPr>
          <a:xfrm>
            <a:off x="6739468" y="762004"/>
            <a:ext cx="5249333" cy="152399"/>
          </a:xfrm>
          <a:prstGeom prst="rect">
            <a:avLst/>
          </a:prstGeom>
        </p:spPr>
        <p:txBody>
          <a:bodyPr/>
          <a:lstStyle>
            <a:lvl1pPr algn="l">
              <a:defRPr/>
            </a:lvl1pPr>
          </a:lstStyle>
          <a:p>
            <a:pPr>
              <a:defRPr/>
            </a:pPr>
            <a:endParaRPr lang="en-US">
              <a:solidFill>
                <a:srgbClr val="FFFFFF"/>
              </a:solidFill>
            </a:endParaRPr>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900">
                <a:solidFill>
                  <a:schemeClr val="bg1"/>
                </a:solidFill>
              </a:defRPr>
            </a:lvl1pPr>
            <a:lvl2pPr>
              <a:buNone/>
              <a:defRPr sz="900">
                <a:solidFill>
                  <a:schemeClr val="bg1"/>
                </a:solidFill>
              </a:defRPr>
            </a:lvl2pPr>
            <a:lvl3pPr>
              <a:buNone/>
              <a:defRPr sz="900">
                <a:solidFill>
                  <a:schemeClr val="bg1"/>
                </a:solidFill>
              </a:defRPr>
            </a:lvl3pPr>
            <a:lvl4pPr>
              <a:buNone/>
              <a:defRPr sz="900">
                <a:solidFill>
                  <a:schemeClr val="bg1"/>
                </a:solidFill>
              </a:defRPr>
            </a:lvl4pPr>
            <a:lvl5pPr>
              <a:buNone/>
              <a:defRPr sz="9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28286645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508000" y="1844366"/>
            <a:ext cx="5486400" cy="259686"/>
          </a:xfrm>
        </p:spPr>
        <p:txBody>
          <a:bodyPr anchor="b"/>
          <a:lstStyle>
            <a:lvl1pPr marL="0" indent="0">
              <a:lnSpc>
                <a:spcPct val="90000"/>
              </a:lnSpc>
              <a:spcBef>
                <a:spcPts val="0"/>
              </a:spcBef>
              <a:buNone/>
              <a:defRPr sz="1875" b="1"/>
            </a:lvl1pPr>
            <a:lvl2pPr marL="342887" indent="0">
              <a:buNone/>
              <a:defRPr sz="1500" b="1"/>
            </a:lvl2pPr>
            <a:lvl3pPr marL="685772" indent="0">
              <a:buNone/>
              <a:defRPr sz="1350" b="1"/>
            </a:lvl3pPr>
            <a:lvl4pPr marL="1028659" indent="0">
              <a:buNone/>
              <a:defRPr sz="1200" b="1"/>
            </a:lvl4pPr>
            <a:lvl5pPr marL="1371545" indent="0">
              <a:buNone/>
              <a:defRPr sz="1200" b="1"/>
            </a:lvl5pPr>
            <a:lvl6pPr marL="1714432" indent="0">
              <a:buNone/>
              <a:defRPr sz="1200" b="1"/>
            </a:lvl6pPr>
            <a:lvl7pPr marL="2057318" indent="0">
              <a:buNone/>
              <a:defRPr sz="1200" b="1"/>
            </a:lvl7pPr>
            <a:lvl8pPr marL="2400204" indent="0">
              <a:buNone/>
              <a:defRPr sz="1200" b="1"/>
            </a:lvl8pPr>
            <a:lvl9pPr marL="2743091" indent="0">
              <a:buNone/>
              <a:defRPr sz="1200" b="1"/>
            </a:lvl9pPr>
          </a:lstStyle>
          <a:p>
            <a:pPr lvl="0"/>
            <a:r>
              <a:rPr lang="en-US"/>
              <a:t>Click to edit Master text styles</a:t>
            </a:r>
          </a:p>
        </p:txBody>
      </p:sp>
      <p:sp>
        <p:nvSpPr>
          <p:cNvPr id="4" name="Content Placeholder 3"/>
          <p:cNvSpPr>
            <a:spLocks noGrp="1"/>
          </p:cNvSpPr>
          <p:nvPr>
            <p:ph sz="half" idx="2"/>
          </p:nvPr>
        </p:nvSpPr>
        <p:spPr>
          <a:xfrm>
            <a:off x="507999" y="2174875"/>
            <a:ext cx="5486400" cy="1153008"/>
          </a:xfrm>
        </p:spPr>
        <p:txBody>
          <a:bodyPr/>
          <a:lstStyle>
            <a:lvl1pPr marL="211328" indent="-211328">
              <a:defRPr sz="1725"/>
            </a:lvl1pPr>
            <a:lvl2pPr marL="421664" indent="-199422">
              <a:defRPr sz="1500"/>
            </a:lvl2pPr>
            <a:lvl3pPr marL="610172" indent="-182555">
              <a:defRPr sz="1350"/>
            </a:lvl3pPr>
            <a:lvl4pPr marL="787766" indent="-171642">
              <a:defRPr sz="1275"/>
            </a:lvl4pPr>
            <a:lvl5pPr marL="959408" indent="-154775">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94643" y="1844366"/>
            <a:ext cx="5489359" cy="259686"/>
          </a:xfrm>
        </p:spPr>
        <p:txBody>
          <a:bodyPr anchor="b"/>
          <a:lstStyle>
            <a:lvl1pPr marL="0" indent="0">
              <a:lnSpc>
                <a:spcPct val="90000"/>
              </a:lnSpc>
              <a:spcBef>
                <a:spcPts val="0"/>
              </a:spcBef>
              <a:buNone/>
              <a:defRPr sz="1875" b="1"/>
            </a:lvl1pPr>
            <a:lvl2pPr marL="342887" indent="0">
              <a:buNone/>
              <a:defRPr sz="1500" b="1"/>
            </a:lvl2pPr>
            <a:lvl3pPr marL="685772" indent="0">
              <a:buNone/>
              <a:defRPr sz="1350" b="1"/>
            </a:lvl3pPr>
            <a:lvl4pPr marL="1028659" indent="0">
              <a:buNone/>
              <a:defRPr sz="1200" b="1"/>
            </a:lvl4pPr>
            <a:lvl5pPr marL="1371545" indent="0">
              <a:buNone/>
              <a:defRPr sz="1200" b="1"/>
            </a:lvl5pPr>
            <a:lvl6pPr marL="1714432" indent="0">
              <a:buNone/>
              <a:defRPr sz="1200" b="1"/>
            </a:lvl6pPr>
            <a:lvl7pPr marL="2057318" indent="0">
              <a:buNone/>
              <a:defRPr sz="1200" b="1"/>
            </a:lvl7pPr>
            <a:lvl8pPr marL="2400204" indent="0">
              <a:buNone/>
              <a:defRPr sz="1200" b="1"/>
            </a:lvl8pPr>
            <a:lvl9pPr marL="2743091" indent="0">
              <a:buNone/>
              <a:defRPr sz="1200" b="1"/>
            </a:lvl9pPr>
          </a:lstStyle>
          <a:p>
            <a:pPr lvl="0"/>
            <a:r>
              <a:rPr lang="en-US"/>
              <a:t>Click to edit Master text styles</a:t>
            </a:r>
          </a:p>
        </p:txBody>
      </p:sp>
      <p:sp>
        <p:nvSpPr>
          <p:cNvPr id="6" name="Content Placeholder 5"/>
          <p:cNvSpPr>
            <a:spLocks noGrp="1"/>
          </p:cNvSpPr>
          <p:nvPr>
            <p:ph sz="quarter" idx="4"/>
          </p:nvPr>
        </p:nvSpPr>
        <p:spPr>
          <a:xfrm>
            <a:off x="6193368" y="2174875"/>
            <a:ext cx="5490632" cy="1153008"/>
          </a:xfrm>
        </p:spPr>
        <p:txBody>
          <a:bodyPr/>
          <a:lstStyle>
            <a:lvl1pPr marL="222241" indent="-222241">
              <a:defRPr sz="1725"/>
            </a:lvl1pPr>
            <a:lvl2pPr marL="427616" indent="-205375">
              <a:defRPr sz="1500"/>
            </a:lvl2pPr>
            <a:lvl3pPr marL="616124" indent="-183548">
              <a:defRPr sz="1350"/>
            </a:lvl3pPr>
            <a:lvl4pPr marL="787766" indent="-177595">
              <a:defRPr sz="1275"/>
            </a:lvl4pPr>
            <a:lvl5pPr marL="959408" indent="-165689">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85872346"/>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cSld name="11_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Footer Placeholder 4"/>
          <p:cNvSpPr>
            <a:spLocks noGrp="1"/>
          </p:cNvSpPr>
          <p:nvPr>
            <p:ph type="ftr" sz="quarter" idx="11"/>
          </p:nvPr>
        </p:nvSpPr>
        <p:spPr>
          <a:xfrm>
            <a:off x="6739468" y="762004"/>
            <a:ext cx="5249333" cy="152399"/>
          </a:xfrm>
          <a:prstGeom prst="rect">
            <a:avLst/>
          </a:prstGeom>
        </p:spPr>
        <p:txBody>
          <a:bodyPr/>
          <a:lstStyle>
            <a:lvl1pPr algn="l">
              <a:defRPr/>
            </a:lvl1pPr>
          </a:lstStyle>
          <a:p>
            <a:pPr>
              <a:defRPr/>
            </a:pPr>
            <a:endParaRPr lang="en-US">
              <a:solidFill>
                <a:srgbClr val="FFFFFF"/>
              </a:solidFill>
            </a:endParaRPr>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900">
                <a:solidFill>
                  <a:schemeClr val="bg1"/>
                </a:solidFill>
              </a:defRPr>
            </a:lvl1pPr>
            <a:lvl2pPr>
              <a:buNone/>
              <a:defRPr sz="900">
                <a:solidFill>
                  <a:schemeClr val="bg1"/>
                </a:solidFill>
              </a:defRPr>
            </a:lvl2pPr>
            <a:lvl3pPr>
              <a:buNone/>
              <a:defRPr sz="900">
                <a:solidFill>
                  <a:schemeClr val="bg1"/>
                </a:solidFill>
              </a:defRPr>
            </a:lvl3pPr>
            <a:lvl4pPr>
              <a:buNone/>
              <a:defRPr sz="900">
                <a:solidFill>
                  <a:schemeClr val="bg1"/>
                </a:solidFill>
              </a:defRPr>
            </a:lvl4pPr>
            <a:lvl5pPr>
              <a:buNone/>
              <a:defRPr sz="9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3656932311"/>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cSld name="12_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Footer Placeholder 4"/>
          <p:cNvSpPr>
            <a:spLocks noGrp="1"/>
          </p:cNvSpPr>
          <p:nvPr>
            <p:ph type="ftr" sz="quarter" idx="11"/>
          </p:nvPr>
        </p:nvSpPr>
        <p:spPr>
          <a:xfrm>
            <a:off x="6739468" y="762004"/>
            <a:ext cx="5249333" cy="152399"/>
          </a:xfrm>
          <a:prstGeom prst="rect">
            <a:avLst/>
          </a:prstGeom>
        </p:spPr>
        <p:txBody>
          <a:bodyPr/>
          <a:lstStyle>
            <a:lvl1pPr algn="l">
              <a:defRPr/>
            </a:lvl1pPr>
          </a:lstStyle>
          <a:p>
            <a:pPr>
              <a:defRPr/>
            </a:pPr>
            <a:endParaRPr lang="en-US">
              <a:solidFill>
                <a:srgbClr val="FFFFFF"/>
              </a:solidFill>
            </a:endParaRPr>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900">
                <a:solidFill>
                  <a:schemeClr val="bg1"/>
                </a:solidFill>
              </a:defRPr>
            </a:lvl1pPr>
            <a:lvl2pPr>
              <a:buNone/>
              <a:defRPr sz="900">
                <a:solidFill>
                  <a:schemeClr val="bg1"/>
                </a:solidFill>
              </a:defRPr>
            </a:lvl2pPr>
            <a:lvl3pPr>
              <a:buNone/>
              <a:defRPr sz="900">
                <a:solidFill>
                  <a:schemeClr val="bg1"/>
                </a:solidFill>
              </a:defRPr>
            </a:lvl3pPr>
            <a:lvl4pPr>
              <a:buNone/>
              <a:defRPr sz="900">
                <a:solidFill>
                  <a:schemeClr val="bg1"/>
                </a:solidFill>
              </a:defRPr>
            </a:lvl4pPr>
            <a:lvl5pPr>
              <a:buNone/>
              <a:defRPr sz="9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3188796111"/>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56056217"/>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cSld name="6_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Footer Placeholder 4"/>
          <p:cNvSpPr>
            <a:spLocks noGrp="1"/>
          </p:cNvSpPr>
          <p:nvPr>
            <p:ph type="ftr" sz="quarter" idx="11"/>
          </p:nvPr>
        </p:nvSpPr>
        <p:spPr>
          <a:xfrm>
            <a:off x="6739468" y="762004"/>
            <a:ext cx="5249333" cy="152399"/>
          </a:xfrm>
          <a:prstGeom prst="rect">
            <a:avLst/>
          </a:prstGeom>
        </p:spPr>
        <p:txBody>
          <a:bodyPr/>
          <a:lstStyle>
            <a:lvl1pPr algn="l">
              <a:defRPr/>
            </a:lvl1pPr>
          </a:lstStyle>
          <a:p>
            <a:pPr>
              <a:defRPr/>
            </a:pPr>
            <a:endParaRPr lang="en-US">
              <a:solidFill>
                <a:srgbClr val="FFFFFF"/>
              </a:solidFill>
            </a:endParaRPr>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900">
                <a:solidFill>
                  <a:schemeClr val="bg1"/>
                </a:solidFill>
              </a:defRPr>
            </a:lvl1pPr>
            <a:lvl2pPr>
              <a:buNone/>
              <a:defRPr sz="900">
                <a:solidFill>
                  <a:schemeClr val="bg1"/>
                </a:solidFill>
              </a:defRPr>
            </a:lvl2pPr>
            <a:lvl3pPr>
              <a:buNone/>
              <a:defRPr sz="900">
                <a:solidFill>
                  <a:schemeClr val="bg1"/>
                </a:solidFill>
              </a:defRPr>
            </a:lvl3pPr>
            <a:lvl4pPr>
              <a:buNone/>
              <a:defRPr sz="900">
                <a:solidFill>
                  <a:schemeClr val="bg1"/>
                </a:solidFill>
              </a:defRPr>
            </a:lvl4pPr>
            <a:lvl5pPr>
              <a:buNone/>
              <a:defRPr sz="9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487834749"/>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3669" y="1905003"/>
            <a:ext cx="10242551" cy="1523495"/>
          </a:xfrm>
        </p:spPr>
        <p:txBody>
          <a:bodyPr>
            <a:noAutofit/>
          </a:bodyPr>
          <a:lstStyle>
            <a:lvl1pPr>
              <a:lnSpc>
                <a:spcPct val="90000"/>
              </a:lnSpc>
              <a:defRPr sz="4050"/>
            </a:lvl1pPr>
          </a:lstStyle>
          <a:p>
            <a:r>
              <a:rPr lang="en-US"/>
              <a:t>Click to edit Master title style</a:t>
            </a:r>
          </a:p>
        </p:txBody>
      </p:sp>
      <p:sp>
        <p:nvSpPr>
          <p:cNvPr id="3" name="Subtitle 2"/>
          <p:cNvSpPr>
            <a:spLocks noGrp="1"/>
          </p:cNvSpPr>
          <p:nvPr>
            <p:ph type="subTitle" idx="1"/>
          </p:nvPr>
        </p:nvSpPr>
        <p:spPr>
          <a:xfrm>
            <a:off x="973667" y="4344991"/>
            <a:ext cx="10242551" cy="461665"/>
          </a:xfrm>
        </p:spPr>
        <p:txBody>
          <a:bodyPr>
            <a:noAutofit/>
          </a:bodyPr>
          <a:lstStyle>
            <a:lvl1pPr marL="0" indent="0" algn="l">
              <a:lnSpc>
                <a:spcPct val="90000"/>
              </a:lnSpc>
              <a:spcBef>
                <a:spcPts val="0"/>
              </a:spcBef>
              <a:buNone/>
              <a:defRPr>
                <a:solidFill>
                  <a:schemeClr val="tx1">
                    <a:tint val="75000"/>
                  </a:schemeClr>
                </a:solidFill>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3756464853"/>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1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1825625" y="649805"/>
            <a:ext cx="9390944" cy="1523494"/>
          </a:xfrm>
        </p:spPr>
        <p:txBody>
          <a:bodyPr anchor="ctr" anchorCtr="0">
            <a:noAutofit/>
          </a:bodyPr>
          <a:lstStyle>
            <a:lvl1pPr>
              <a:lnSpc>
                <a:spcPct val="90000"/>
              </a:lnSpc>
              <a:defRPr sz="4050"/>
            </a:lvl1pPr>
          </a:lstStyle>
          <a:p>
            <a:r>
              <a:rPr lang="en-US"/>
              <a:t>Click to edit Master title style</a:t>
            </a:r>
          </a:p>
        </p:txBody>
      </p:sp>
      <p:sp>
        <p:nvSpPr>
          <p:cNvPr id="3" name="Subtitle 2"/>
          <p:cNvSpPr>
            <a:spLocks noGrp="1"/>
          </p:cNvSpPr>
          <p:nvPr>
            <p:ph type="subTitle" idx="1"/>
          </p:nvPr>
        </p:nvSpPr>
        <p:spPr>
          <a:xfrm>
            <a:off x="1825273" y="4344991"/>
            <a:ext cx="9390944" cy="461665"/>
          </a:xfrm>
        </p:spPr>
        <p:txBody>
          <a:bodyPr>
            <a:noAutofit/>
          </a:bodyPr>
          <a:lstStyle>
            <a:lvl1pPr marL="0" indent="0" algn="l">
              <a:lnSpc>
                <a:spcPct val="90000"/>
              </a:lnSpc>
              <a:spcBef>
                <a:spcPts val="0"/>
              </a:spcBef>
              <a:buNone/>
              <a:defRPr>
                <a:solidFill>
                  <a:schemeClr val="tx1">
                    <a:tint val="75000"/>
                  </a:schemeClr>
                </a:solidFill>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a:t>Click to edit Master subtitle style</a:t>
            </a:r>
          </a:p>
        </p:txBody>
      </p:sp>
      <p:sp>
        <p:nvSpPr>
          <p:cNvPr id="7" name="Text Placeholder 6"/>
          <p:cNvSpPr>
            <a:spLocks noGrp="1"/>
          </p:cNvSpPr>
          <p:nvPr>
            <p:ph type="body" sz="quarter" idx="10" hasCustomPrompt="1"/>
          </p:nvPr>
        </p:nvSpPr>
        <p:spPr>
          <a:xfrm>
            <a:off x="962732" y="2355850"/>
            <a:ext cx="10253485" cy="1384994"/>
          </a:xfrm>
        </p:spPr>
        <p:txBody>
          <a:bodyPr anchor="t" anchorCtr="0">
            <a:noAutofit/>
            <a:scene3d>
              <a:camera prst="orthographicFront"/>
              <a:lightRig rig="flat" dir="t"/>
            </a:scene3d>
            <a:sp3d extrusionH="88900" contourW="2540">
              <a:bevelT w="38100" h="31750"/>
              <a:contourClr>
                <a:srgbClr val="F4A234"/>
              </a:contourClr>
            </a:sp3d>
          </a:bodyPr>
          <a:lstStyle>
            <a:lvl1pPr marL="0" indent="0" algn="l">
              <a:buFont typeface="Arial" pitchFamily="34" charset="0"/>
              <a:buNone/>
              <a:defRPr kumimoji="0" lang="en-US" sz="7500" b="0" i="1" u="none" strike="noStrike" kern="0" cap="none" spc="-113" normalizeH="0" baseline="0" noProof="0" dirty="0" smtClean="0">
                <a:ln w="3175">
                  <a:noFill/>
                </a:ln>
                <a:gradFill flip="none" rotWithShape="1">
                  <a:gsLst>
                    <a:gs pos="0">
                      <a:schemeClr val="tx1">
                        <a:lumMod val="65000"/>
                      </a:schemeClr>
                    </a:gs>
                    <a:gs pos="50000">
                      <a:schemeClr val="tx1"/>
                    </a:gs>
                  </a:gsLst>
                  <a:lin ang="5400000" scaled="1"/>
                  <a:tileRect/>
                </a:gradFill>
                <a:effectLst>
                  <a:outerShdw blurRad="50800" dist="38100" dir="2700000" algn="tl" rotWithShape="0">
                    <a:prstClr val="black">
                      <a:alpha val="40000"/>
                    </a:prstClr>
                  </a:outerShdw>
                  <a:reflection blurRad="6350" stA="55000" endA="300" endPos="45500" dir="5400000" sy="-100000" algn="bl" rotWithShape="0"/>
                </a:effectLst>
                <a:uLnTx/>
                <a:uFillTx/>
                <a:latin typeface="+mn-lt"/>
                <a:ea typeface="+mn-ea"/>
                <a:cs typeface="Arial" charset="0"/>
              </a:defRPr>
            </a:lvl1pPr>
          </a:lstStyle>
          <a:p>
            <a:pPr lvl="0"/>
            <a:r>
              <a:rPr lang="en-US"/>
              <a:t>click to…</a:t>
            </a:r>
          </a:p>
        </p:txBody>
      </p:sp>
    </p:spTree>
    <p:extLst>
      <p:ext uri="{BB962C8B-B14F-4D97-AF65-F5344CB8AC3E}">
        <p14:creationId xmlns:p14="http://schemas.microsoft.com/office/powerpoint/2010/main" val="3084739534"/>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508000" y="1411553"/>
            <a:ext cx="11176000" cy="1601977"/>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77903340"/>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508000" y="1412876"/>
            <a:ext cx="11176000" cy="1601977"/>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98770092"/>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08000" y="1411554"/>
            <a:ext cx="5486400" cy="1306512"/>
          </a:xfrm>
        </p:spPr>
        <p:txBody>
          <a:bodyPr/>
          <a:lstStyle>
            <a:lvl1pPr marL="254982" indent="-254982">
              <a:lnSpc>
                <a:spcPct val="90000"/>
              </a:lnSpc>
              <a:defRPr sz="2100"/>
            </a:lvl1pPr>
            <a:lvl2pPr marL="505004" indent="-244068">
              <a:lnSpc>
                <a:spcPct val="90000"/>
              </a:lnSpc>
              <a:defRPr sz="1800"/>
            </a:lvl2pPr>
            <a:lvl3pPr marL="715339" indent="-216288">
              <a:lnSpc>
                <a:spcPct val="90000"/>
              </a:lnSpc>
              <a:defRPr sz="1500"/>
            </a:lvl3pPr>
            <a:lvl4pPr marL="920714" indent="-205375">
              <a:lnSpc>
                <a:spcPct val="90000"/>
              </a:lnSpc>
              <a:defRPr sz="1350"/>
            </a:lvl4pPr>
            <a:lvl5pPr marL="1137002" indent="-210335">
              <a:lnSpc>
                <a:spcPct val="90000"/>
              </a:lnSpc>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411554"/>
            <a:ext cx="5486400" cy="1306512"/>
          </a:xfrm>
        </p:spPr>
        <p:txBody>
          <a:bodyPr/>
          <a:lstStyle>
            <a:lvl1pPr marL="260936" indent="-260936">
              <a:lnSpc>
                <a:spcPct val="90000"/>
              </a:lnSpc>
              <a:defRPr sz="2100"/>
            </a:lvl1pPr>
            <a:lvl2pPr marL="505004" indent="-254982">
              <a:lnSpc>
                <a:spcPct val="90000"/>
              </a:lnSpc>
              <a:defRPr sz="1800"/>
            </a:lvl2pPr>
            <a:lvl3pPr marL="721292" indent="-227202">
              <a:lnSpc>
                <a:spcPct val="90000"/>
              </a:lnSpc>
              <a:defRPr sz="1500"/>
            </a:lvl3pPr>
            <a:lvl4pPr marL="920714" indent="-199422">
              <a:lnSpc>
                <a:spcPct val="90000"/>
              </a:lnSpc>
              <a:defRPr sz="1350"/>
            </a:lvl4pPr>
            <a:lvl5pPr marL="1137002" indent="-205375">
              <a:lnSpc>
                <a:spcPct val="90000"/>
              </a:lnSpc>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69651697"/>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508000" y="1844366"/>
            <a:ext cx="5486400" cy="259686"/>
          </a:xfrm>
        </p:spPr>
        <p:txBody>
          <a:bodyPr anchor="b"/>
          <a:lstStyle>
            <a:lvl1pPr marL="0" indent="0">
              <a:lnSpc>
                <a:spcPct val="90000"/>
              </a:lnSpc>
              <a:spcBef>
                <a:spcPts val="0"/>
              </a:spcBef>
              <a:buNone/>
              <a:defRPr sz="1875" b="1"/>
            </a:lvl1pPr>
            <a:lvl2pPr marL="342887" indent="0">
              <a:buNone/>
              <a:defRPr sz="1500" b="1"/>
            </a:lvl2pPr>
            <a:lvl3pPr marL="685772" indent="0">
              <a:buNone/>
              <a:defRPr sz="1350" b="1"/>
            </a:lvl3pPr>
            <a:lvl4pPr marL="1028659" indent="0">
              <a:buNone/>
              <a:defRPr sz="1200" b="1"/>
            </a:lvl4pPr>
            <a:lvl5pPr marL="1371545" indent="0">
              <a:buNone/>
              <a:defRPr sz="1200" b="1"/>
            </a:lvl5pPr>
            <a:lvl6pPr marL="1714432" indent="0">
              <a:buNone/>
              <a:defRPr sz="1200" b="1"/>
            </a:lvl6pPr>
            <a:lvl7pPr marL="2057318" indent="0">
              <a:buNone/>
              <a:defRPr sz="1200" b="1"/>
            </a:lvl7pPr>
            <a:lvl8pPr marL="2400204" indent="0">
              <a:buNone/>
              <a:defRPr sz="1200" b="1"/>
            </a:lvl8pPr>
            <a:lvl9pPr marL="2743091" indent="0">
              <a:buNone/>
              <a:defRPr sz="1200" b="1"/>
            </a:lvl9pPr>
          </a:lstStyle>
          <a:p>
            <a:pPr lvl="0"/>
            <a:r>
              <a:rPr lang="en-US"/>
              <a:t>Click to edit Master text styles</a:t>
            </a:r>
          </a:p>
        </p:txBody>
      </p:sp>
      <p:sp>
        <p:nvSpPr>
          <p:cNvPr id="4" name="Content Placeholder 3"/>
          <p:cNvSpPr>
            <a:spLocks noGrp="1"/>
          </p:cNvSpPr>
          <p:nvPr>
            <p:ph sz="half" idx="2"/>
          </p:nvPr>
        </p:nvSpPr>
        <p:spPr>
          <a:xfrm>
            <a:off x="507999" y="2174875"/>
            <a:ext cx="5486400" cy="1153008"/>
          </a:xfrm>
        </p:spPr>
        <p:txBody>
          <a:bodyPr/>
          <a:lstStyle>
            <a:lvl1pPr marL="211328" indent="-211328">
              <a:defRPr sz="1725"/>
            </a:lvl1pPr>
            <a:lvl2pPr marL="421664" indent="-199422">
              <a:defRPr sz="1500"/>
            </a:lvl2pPr>
            <a:lvl3pPr marL="610172" indent="-182555">
              <a:defRPr sz="1350"/>
            </a:lvl3pPr>
            <a:lvl4pPr marL="787766" indent="-171642">
              <a:defRPr sz="1275"/>
            </a:lvl4pPr>
            <a:lvl5pPr marL="959408" indent="-154775">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4643" y="1844366"/>
            <a:ext cx="5489359" cy="259686"/>
          </a:xfrm>
        </p:spPr>
        <p:txBody>
          <a:bodyPr anchor="b"/>
          <a:lstStyle>
            <a:lvl1pPr marL="0" indent="0">
              <a:lnSpc>
                <a:spcPct val="90000"/>
              </a:lnSpc>
              <a:spcBef>
                <a:spcPts val="0"/>
              </a:spcBef>
              <a:buNone/>
              <a:defRPr sz="1875" b="1"/>
            </a:lvl1pPr>
            <a:lvl2pPr marL="342887" indent="0">
              <a:buNone/>
              <a:defRPr sz="1500" b="1"/>
            </a:lvl2pPr>
            <a:lvl3pPr marL="685772" indent="0">
              <a:buNone/>
              <a:defRPr sz="1350" b="1"/>
            </a:lvl3pPr>
            <a:lvl4pPr marL="1028659" indent="0">
              <a:buNone/>
              <a:defRPr sz="1200" b="1"/>
            </a:lvl4pPr>
            <a:lvl5pPr marL="1371545" indent="0">
              <a:buNone/>
              <a:defRPr sz="1200" b="1"/>
            </a:lvl5pPr>
            <a:lvl6pPr marL="1714432" indent="0">
              <a:buNone/>
              <a:defRPr sz="1200" b="1"/>
            </a:lvl6pPr>
            <a:lvl7pPr marL="2057318" indent="0">
              <a:buNone/>
              <a:defRPr sz="1200" b="1"/>
            </a:lvl7pPr>
            <a:lvl8pPr marL="2400204" indent="0">
              <a:buNone/>
              <a:defRPr sz="1200" b="1"/>
            </a:lvl8pPr>
            <a:lvl9pPr marL="2743091" indent="0">
              <a:buNone/>
              <a:defRPr sz="1200" b="1"/>
            </a:lvl9pPr>
          </a:lstStyle>
          <a:p>
            <a:pPr lvl="0"/>
            <a:r>
              <a:rPr lang="en-US"/>
              <a:t>Click to edit Master text styles</a:t>
            </a:r>
          </a:p>
        </p:txBody>
      </p:sp>
      <p:sp>
        <p:nvSpPr>
          <p:cNvPr id="6" name="Content Placeholder 5"/>
          <p:cNvSpPr>
            <a:spLocks noGrp="1"/>
          </p:cNvSpPr>
          <p:nvPr>
            <p:ph sz="quarter" idx="4"/>
          </p:nvPr>
        </p:nvSpPr>
        <p:spPr>
          <a:xfrm>
            <a:off x="6193368" y="2174875"/>
            <a:ext cx="5490632" cy="1153008"/>
          </a:xfrm>
        </p:spPr>
        <p:txBody>
          <a:bodyPr/>
          <a:lstStyle>
            <a:lvl1pPr marL="222241" indent="-222241">
              <a:defRPr sz="1725"/>
            </a:lvl1pPr>
            <a:lvl2pPr marL="427616" indent="-205375">
              <a:defRPr sz="1500"/>
            </a:lvl2pPr>
            <a:lvl3pPr marL="616124" indent="-183548">
              <a:defRPr sz="1350"/>
            </a:lvl3pPr>
            <a:lvl4pPr marL="787766" indent="-177595">
              <a:defRPr sz="1275"/>
            </a:lvl4pPr>
            <a:lvl5pPr marL="959408" indent="-165689">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18911672"/>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52329969"/>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15696721"/>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55340446"/>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blank" preserve="1">
  <p:cSld name="WALKIN - Prints in GRAYSCALE">
    <p:spTree>
      <p:nvGrpSpPr>
        <p:cNvPr id="1" name=""/>
        <p:cNvGrpSpPr/>
        <p:nvPr/>
      </p:nvGrpSpPr>
      <p:grpSpPr>
        <a:xfrm>
          <a:off x="0" y="0"/>
          <a:ext cx="0" cy="0"/>
          <a:chOff x="0" y="0"/>
          <a:chExt cx="0" cy="0"/>
        </a:xfrm>
      </p:grpSpPr>
    </p:spTree>
    <p:extLst>
      <p:ext uri="{BB962C8B-B14F-4D97-AF65-F5344CB8AC3E}">
        <p14:creationId xmlns:p14="http://schemas.microsoft.com/office/powerpoint/2010/main" val="1664483774"/>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
        <p:nvSpPr>
          <p:cNvPr id="6" name="Text Placeholder 5"/>
          <p:cNvSpPr>
            <a:spLocks noGrp="1"/>
          </p:cNvSpPr>
          <p:nvPr>
            <p:ph type="body" sz="quarter" idx="10"/>
          </p:nvPr>
        </p:nvSpPr>
        <p:spPr bwMode="white">
          <a:xfrm>
            <a:off x="508000" y="1411554"/>
            <a:ext cx="11176000" cy="1601977"/>
          </a:xfrm>
        </p:spPr>
        <p:txBody>
          <a:bodyPr/>
          <a:lstStyle>
            <a:lvl1pPr>
              <a:buClr>
                <a:schemeClr val="tx1"/>
              </a:buClr>
              <a:buSzPct val="70000"/>
              <a:buFont typeface="Wingdings" pitchFamily="2" charset="2"/>
              <a:buChar char="l"/>
              <a:defRPr/>
            </a:lvl1pPr>
            <a:lvl2pPr>
              <a:buClr>
                <a:schemeClr val="tx1"/>
              </a:buClr>
              <a:buSzPct val="70000"/>
              <a:buFont typeface="Wingdings" pitchFamily="2" charset="2"/>
              <a:buChar char="l"/>
              <a:defRPr/>
            </a:lvl2pPr>
            <a:lvl3pPr>
              <a:buClr>
                <a:schemeClr val="tx1"/>
              </a:buClr>
              <a:buSzPct val="70000"/>
              <a:buFont typeface="Wingdings" pitchFamily="2" charset="2"/>
              <a:buChar char="l"/>
              <a:defRPr/>
            </a:lvl3pPr>
            <a:lvl4pPr>
              <a:buClr>
                <a:schemeClr val="tx1"/>
              </a:buClr>
              <a:buSzPct val="70000"/>
              <a:buFont typeface="Wingdings" pitchFamily="2" charset="2"/>
              <a:buChar char="l"/>
              <a:defRPr/>
            </a:lvl4pPr>
            <a:lvl5pPr>
              <a:buClr>
                <a:schemeClr val="tx1"/>
              </a:buClr>
              <a:buSzPct val="70000"/>
              <a:buFont typeface="Wingdings" pitchFamily="2" charset="2"/>
              <a:buChar char="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2823776"/>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
        <p:nvSpPr>
          <p:cNvPr id="6" name="Text Placeholder 5"/>
          <p:cNvSpPr>
            <a:spLocks noGrp="1"/>
          </p:cNvSpPr>
          <p:nvPr>
            <p:ph type="body" sz="quarter" idx="10"/>
          </p:nvPr>
        </p:nvSpPr>
        <p:spPr bwMode="white">
          <a:xfrm>
            <a:off x="508000" y="1411554"/>
            <a:ext cx="11176000" cy="1601977"/>
          </a:xfrm>
        </p:spPr>
        <p:txBody>
          <a:bodyPr/>
          <a:lstStyle>
            <a:lvl1pPr>
              <a:buClr>
                <a:schemeClr val="tx1"/>
              </a:buClr>
              <a:buSzPct val="70000"/>
              <a:buFont typeface="Wingdings" pitchFamily="2" charset="2"/>
              <a:buChar char="l"/>
              <a:defRPr/>
            </a:lvl1pPr>
            <a:lvl2pPr>
              <a:buClr>
                <a:schemeClr val="tx1"/>
              </a:buClr>
              <a:buSzPct val="70000"/>
              <a:buFont typeface="Wingdings" pitchFamily="2" charset="2"/>
              <a:buChar char="l"/>
              <a:defRPr/>
            </a:lvl2pPr>
            <a:lvl3pPr>
              <a:buClr>
                <a:schemeClr val="tx1"/>
              </a:buClr>
              <a:buSzPct val="70000"/>
              <a:buFont typeface="Wingdings" pitchFamily="2" charset="2"/>
              <a:buChar char="l"/>
              <a:defRPr/>
            </a:lvl3pPr>
            <a:lvl4pPr>
              <a:buClr>
                <a:schemeClr val="tx1"/>
              </a:buClr>
              <a:buSzPct val="70000"/>
              <a:buFont typeface="Wingdings" pitchFamily="2" charset="2"/>
              <a:buChar char="l"/>
              <a:defRPr/>
            </a:lvl4pPr>
            <a:lvl5pPr>
              <a:buClr>
                <a:schemeClr val="tx1"/>
              </a:buClr>
              <a:buSzPct val="70000"/>
              <a:buFont typeface="Wingdings" pitchFamily="2" charset="2"/>
              <a:buChar char="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p:nvPr>
        </p:nvSpPr>
        <p:spPr>
          <a:xfrm>
            <a:off x="2" y="6238878"/>
            <a:ext cx="12192001" cy="619125"/>
          </a:xfrm>
          <a:solidFill>
            <a:srgbClr val="FFFF99"/>
          </a:solidFill>
        </p:spPr>
        <p:txBody>
          <a:bodyPr wrap="square" lIns="152394" tIns="76197" rIns="152394" bIns="76197" anchor="b" anchorCtr="0">
            <a:noAutofit/>
          </a:bodyPr>
          <a:lstStyle>
            <a:lvl1pPr algn="r">
              <a:buFont typeface="Arial" pitchFamily="34" charset="0"/>
              <a:buNone/>
              <a:defRPr>
                <a:solidFill>
                  <a:srgbClr val="000000"/>
                </a:solidFill>
                <a:effectLst/>
                <a:latin typeface="+mj-lt"/>
              </a:defRPr>
            </a:lvl1pPr>
          </a:lstStyle>
          <a:p>
            <a:pPr lvl="0"/>
            <a:r>
              <a:rPr lang="en-US"/>
              <a:t>Click to edit Master text styles</a:t>
            </a:r>
          </a:p>
        </p:txBody>
      </p:sp>
    </p:spTree>
    <p:extLst>
      <p:ext uri="{BB962C8B-B14F-4D97-AF65-F5344CB8AC3E}">
        <p14:creationId xmlns:p14="http://schemas.microsoft.com/office/powerpoint/2010/main" val="4160107451"/>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1_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Footer Placeholder 4"/>
          <p:cNvSpPr>
            <a:spLocks noGrp="1"/>
          </p:cNvSpPr>
          <p:nvPr>
            <p:ph type="ftr" sz="quarter" idx="11"/>
          </p:nvPr>
        </p:nvSpPr>
        <p:spPr>
          <a:xfrm>
            <a:off x="6739468" y="762004"/>
            <a:ext cx="5249333" cy="152399"/>
          </a:xfrm>
          <a:prstGeom prst="rect">
            <a:avLst/>
          </a:prstGeom>
        </p:spPr>
        <p:txBody>
          <a:bodyPr/>
          <a:lstStyle>
            <a:lvl1pPr algn="l">
              <a:defRPr/>
            </a:lvl1pPr>
          </a:lstStyle>
          <a:p>
            <a:pPr>
              <a:defRPr/>
            </a:pPr>
            <a:endParaRPr lang="en-US">
              <a:solidFill>
                <a:srgbClr val="FFFFFF"/>
              </a:solidFill>
            </a:endParaRPr>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900">
                <a:solidFill>
                  <a:schemeClr val="bg1"/>
                </a:solidFill>
              </a:defRPr>
            </a:lvl1pPr>
            <a:lvl2pPr>
              <a:buNone/>
              <a:defRPr sz="900">
                <a:solidFill>
                  <a:schemeClr val="bg1"/>
                </a:solidFill>
              </a:defRPr>
            </a:lvl2pPr>
            <a:lvl3pPr>
              <a:buNone/>
              <a:defRPr sz="900">
                <a:solidFill>
                  <a:schemeClr val="bg1"/>
                </a:solidFill>
              </a:defRPr>
            </a:lvl3pPr>
            <a:lvl4pPr>
              <a:buNone/>
              <a:defRPr sz="900">
                <a:solidFill>
                  <a:schemeClr val="bg1"/>
                </a:solidFill>
              </a:defRPr>
            </a:lvl4pPr>
            <a:lvl5pPr>
              <a:buNone/>
              <a:defRPr sz="9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596812054"/>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10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13791536"/>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9_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Footer Placeholder 4"/>
          <p:cNvSpPr>
            <a:spLocks noGrp="1"/>
          </p:cNvSpPr>
          <p:nvPr>
            <p:ph type="ftr" sz="quarter" idx="11"/>
          </p:nvPr>
        </p:nvSpPr>
        <p:spPr>
          <a:xfrm>
            <a:off x="6739468" y="762004"/>
            <a:ext cx="5249333" cy="152399"/>
          </a:xfrm>
          <a:prstGeom prst="rect">
            <a:avLst/>
          </a:prstGeom>
        </p:spPr>
        <p:txBody>
          <a:bodyPr/>
          <a:lstStyle>
            <a:lvl1pPr algn="l">
              <a:defRPr/>
            </a:lvl1pPr>
          </a:lstStyle>
          <a:p>
            <a:pPr>
              <a:defRPr/>
            </a:pPr>
            <a:endParaRPr lang="en-US">
              <a:solidFill>
                <a:srgbClr val="CACFD1">
                  <a:lumMod val="75000"/>
                </a:srgbClr>
              </a:solidFill>
            </a:endParaRPr>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900">
                <a:solidFill>
                  <a:schemeClr val="bg1"/>
                </a:solidFill>
              </a:defRPr>
            </a:lvl1pPr>
            <a:lvl2pPr>
              <a:buNone/>
              <a:defRPr sz="900">
                <a:solidFill>
                  <a:schemeClr val="bg1"/>
                </a:solidFill>
              </a:defRPr>
            </a:lvl2pPr>
            <a:lvl3pPr>
              <a:buNone/>
              <a:defRPr sz="900">
                <a:solidFill>
                  <a:schemeClr val="bg1"/>
                </a:solidFill>
              </a:defRPr>
            </a:lvl3pPr>
            <a:lvl4pPr>
              <a:buNone/>
              <a:defRPr sz="900">
                <a:solidFill>
                  <a:schemeClr val="bg1"/>
                </a:solidFill>
              </a:defRPr>
            </a:lvl4pPr>
            <a:lvl5pPr>
              <a:buNone/>
              <a:defRPr sz="9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4095781962"/>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14_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Footer Placeholder 4"/>
          <p:cNvSpPr>
            <a:spLocks noGrp="1"/>
          </p:cNvSpPr>
          <p:nvPr>
            <p:ph type="ftr" sz="quarter" idx="11"/>
          </p:nvPr>
        </p:nvSpPr>
        <p:spPr>
          <a:xfrm>
            <a:off x="6739468" y="762004"/>
            <a:ext cx="5249333" cy="152399"/>
          </a:xfrm>
          <a:prstGeom prst="rect">
            <a:avLst/>
          </a:prstGeom>
        </p:spPr>
        <p:txBody>
          <a:bodyPr/>
          <a:lstStyle>
            <a:lvl1pPr algn="l">
              <a:defRPr/>
            </a:lvl1pPr>
          </a:lstStyle>
          <a:p>
            <a:pPr>
              <a:defRPr/>
            </a:pPr>
            <a:endParaRPr lang="en-US"/>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900">
                <a:solidFill>
                  <a:schemeClr val="bg1"/>
                </a:solidFill>
              </a:defRPr>
            </a:lvl1pPr>
            <a:lvl2pPr>
              <a:buNone/>
              <a:defRPr sz="900">
                <a:solidFill>
                  <a:schemeClr val="bg1"/>
                </a:solidFill>
              </a:defRPr>
            </a:lvl2pPr>
            <a:lvl3pPr>
              <a:buNone/>
              <a:defRPr sz="900">
                <a:solidFill>
                  <a:schemeClr val="bg1"/>
                </a:solidFill>
              </a:defRPr>
            </a:lvl3pPr>
            <a:lvl4pPr>
              <a:buNone/>
              <a:defRPr sz="900">
                <a:solidFill>
                  <a:schemeClr val="bg1"/>
                </a:solidFill>
              </a:defRPr>
            </a:lvl4pPr>
            <a:lvl5pPr>
              <a:buNone/>
              <a:defRPr sz="9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2991575099"/>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cSld name="53_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Footer Placeholder 4"/>
          <p:cNvSpPr>
            <a:spLocks noGrp="1"/>
          </p:cNvSpPr>
          <p:nvPr>
            <p:ph type="ftr" sz="quarter" idx="11"/>
          </p:nvPr>
        </p:nvSpPr>
        <p:spPr>
          <a:xfrm>
            <a:off x="6739467" y="762002"/>
            <a:ext cx="5249333" cy="152399"/>
          </a:xfrm>
          <a:prstGeom prst="rect">
            <a:avLst/>
          </a:prstGeom>
        </p:spPr>
        <p:txBody>
          <a:bodyPr/>
          <a:lstStyle>
            <a:lvl1pPr algn="l">
              <a:defRPr/>
            </a:lvl1pPr>
          </a:lstStyle>
          <a:p>
            <a:pPr>
              <a:defRPr/>
            </a:pPr>
            <a:endParaRPr lang="en-US"/>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1200">
                <a:solidFill>
                  <a:schemeClr val="bg1"/>
                </a:solidFill>
              </a:defRPr>
            </a:lvl1pPr>
            <a:lvl2pPr>
              <a:buNone/>
              <a:defRPr sz="1200">
                <a:solidFill>
                  <a:schemeClr val="bg1"/>
                </a:solidFill>
              </a:defRPr>
            </a:lvl2pPr>
            <a:lvl3pPr>
              <a:buNone/>
              <a:defRPr sz="1200">
                <a:solidFill>
                  <a:schemeClr val="bg1"/>
                </a:solidFill>
              </a:defRPr>
            </a:lvl3pPr>
            <a:lvl4pPr>
              <a:buNone/>
              <a:defRPr sz="1200">
                <a:solidFill>
                  <a:schemeClr val="bg1"/>
                </a:solidFill>
              </a:defRPr>
            </a:lvl4pPr>
            <a:lvl5pPr>
              <a:buNone/>
              <a:defRPr sz="12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33954090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09616332"/>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96117916"/>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WALKIN - Prints in GRAYSCALE">
    <p:spTree>
      <p:nvGrpSpPr>
        <p:cNvPr id="1" name=""/>
        <p:cNvGrpSpPr/>
        <p:nvPr/>
      </p:nvGrpSpPr>
      <p:grpSpPr>
        <a:xfrm>
          <a:off x="0" y="0"/>
          <a:ext cx="0" cy="0"/>
          <a:chOff x="0" y="0"/>
          <a:chExt cx="0" cy="0"/>
        </a:xfrm>
      </p:grpSpPr>
    </p:spTree>
    <p:extLst>
      <p:ext uri="{BB962C8B-B14F-4D97-AF65-F5344CB8AC3E}">
        <p14:creationId xmlns:p14="http://schemas.microsoft.com/office/powerpoint/2010/main" val="283497677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3.png"/><Relationship Id="rId2" Type="http://schemas.openxmlformats.org/officeDocument/2006/relationships/slideLayout" Target="../slideLayouts/slideLayout2.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18" Type="http://schemas.openxmlformats.org/officeDocument/2006/relationships/slideLayout" Target="../slideLayouts/slideLayout31.xml"/><Relationship Id="rId3" Type="http://schemas.openxmlformats.org/officeDocument/2006/relationships/slideLayout" Target="../slideLayouts/slideLayout16.xml"/><Relationship Id="rId21" Type="http://schemas.openxmlformats.org/officeDocument/2006/relationships/slideLayout" Target="../slideLayouts/slideLayout34.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slideLayout" Target="../slideLayouts/slideLayout30.xml"/><Relationship Id="rId25" Type="http://schemas.openxmlformats.org/officeDocument/2006/relationships/image" Target="../media/image3.png"/><Relationship Id="rId2" Type="http://schemas.openxmlformats.org/officeDocument/2006/relationships/slideLayout" Target="../slideLayouts/slideLayout15.xml"/><Relationship Id="rId16" Type="http://schemas.openxmlformats.org/officeDocument/2006/relationships/slideLayout" Target="../slideLayouts/slideLayout29.xml"/><Relationship Id="rId20" Type="http://schemas.openxmlformats.org/officeDocument/2006/relationships/slideLayout" Target="../slideLayouts/slideLayout33.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24" Type="http://schemas.openxmlformats.org/officeDocument/2006/relationships/image" Target="../media/image2.png"/><Relationship Id="rId5" Type="http://schemas.openxmlformats.org/officeDocument/2006/relationships/slideLayout" Target="../slideLayouts/slideLayout18.xml"/><Relationship Id="rId15" Type="http://schemas.openxmlformats.org/officeDocument/2006/relationships/slideLayout" Target="../slideLayouts/slideLayout28.xml"/><Relationship Id="rId23" Type="http://schemas.openxmlformats.org/officeDocument/2006/relationships/image" Target="../media/image1.jpeg"/><Relationship Id="rId10" Type="http://schemas.openxmlformats.org/officeDocument/2006/relationships/slideLayout" Target="../slideLayouts/slideLayout23.xml"/><Relationship Id="rId19" Type="http://schemas.openxmlformats.org/officeDocument/2006/relationships/slideLayout" Target="../slideLayouts/slideLayout32.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 Id="rId22"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2.xml"/><Relationship Id="rId3" Type="http://schemas.openxmlformats.org/officeDocument/2006/relationships/slideLayout" Target="../slideLayouts/slideLayout37.xml"/><Relationship Id="rId7" Type="http://schemas.openxmlformats.org/officeDocument/2006/relationships/slideLayout" Target="../slideLayouts/slideLayout41.xml"/><Relationship Id="rId2" Type="http://schemas.openxmlformats.org/officeDocument/2006/relationships/slideLayout" Target="../slideLayouts/slideLayout36.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image" Target="../media/image5.gif"/><Relationship Id="rId5" Type="http://schemas.openxmlformats.org/officeDocument/2006/relationships/slideLayout" Target="../slideLayouts/slideLayout39.xml"/><Relationship Id="rId10" Type="http://schemas.openxmlformats.org/officeDocument/2006/relationships/image" Target="../media/image4.jpeg"/><Relationship Id="rId4" Type="http://schemas.openxmlformats.org/officeDocument/2006/relationships/slideLayout" Target="../slideLayouts/slideLayout38.xml"/><Relationship Id="rId9"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0.xml"/><Relationship Id="rId13" Type="http://schemas.openxmlformats.org/officeDocument/2006/relationships/slideLayout" Target="../slideLayouts/slideLayout55.xml"/><Relationship Id="rId18" Type="http://schemas.openxmlformats.org/officeDocument/2006/relationships/slideLayout" Target="../slideLayouts/slideLayout60.xml"/><Relationship Id="rId3" Type="http://schemas.openxmlformats.org/officeDocument/2006/relationships/slideLayout" Target="../slideLayouts/slideLayout45.xml"/><Relationship Id="rId21" Type="http://schemas.openxmlformats.org/officeDocument/2006/relationships/slideLayout" Target="../slideLayouts/slideLayout63.xml"/><Relationship Id="rId7" Type="http://schemas.openxmlformats.org/officeDocument/2006/relationships/slideLayout" Target="../slideLayouts/slideLayout49.xml"/><Relationship Id="rId12" Type="http://schemas.openxmlformats.org/officeDocument/2006/relationships/slideLayout" Target="../slideLayouts/slideLayout54.xml"/><Relationship Id="rId17" Type="http://schemas.openxmlformats.org/officeDocument/2006/relationships/slideLayout" Target="../slideLayouts/slideLayout59.xml"/><Relationship Id="rId25" Type="http://schemas.openxmlformats.org/officeDocument/2006/relationships/image" Target="../media/image3.png"/><Relationship Id="rId2" Type="http://schemas.openxmlformats.org/officeDocument/2006/relationships/slideLayout" Target="../slideLayouts/slideLayout44.xml"/><Relationship Id="rId16" Type="http://schemas.openxmlformats.org/officeDocument/2006/relationships/slideLayout" Target="../slideLayouts/slideLayout58.xml"/><Relationship Id="rId20" Type="http://schemas.openxmlformats.org/officeDocument/2006/relationships/slideLayout" Target="../slideLayouts/slideLayout62.xml"/><Relationship Id="rId1" Type="http://schemas.openxmlformats.org/officeDocument/2006/relationships/slideLayout" Target="../slideLayouts/slideLayout43.xml"/><Relationship Id="rId6" Type="http://schemas.openxmlformats.org/officeDocument/2006/relationships/slideLayout" Target="../slideLayouts/slideLayout48.xml"/><Relationship Id="rId11" Type="http://schemas.openxmlformats.org/officeDocument/2006/relationships/slideLayout" Target="../slideLayouts/slideLayout53.xml"/><Relationship Id="rId24" Type="http://schemas.openxmlformats.org/officeDocument/2006/relationships/image" Target="../media/image2.png"/><Relationship Id="rId5" Type="http://schemas.openxmlformats.org/officeDocument/2006/relationships/slideLayout" Target="../slideLayouts/slideLayout47.xml"/><Relationship Id="rId15" Type="http://schemas.openxmlformats.org/officeDocument/2006/relationships/slideLayout" Target="../slideLayouts/slideLayout57.xml"/><Relationship Id="rId23" Type="http://schemas.openxmlformats.org/officeDocument/2006/relationships/image" Target="../media/image1.jpeg"/><Relationship Id="rId10" Type="http://schemas.openxmlformats.org/officeDocument/2006/relationships/slideLayout" Target="../slideLayouts/slideLayout52.xml"/><Relationship Id="rId19" Type="http://schemas.openxmlformats.org/officeDocument/2006/relationships/slideLayout" Target="../slideLayouts/slideLayout61.xml"/><Relationship Id="rId4" Type="http://schemas.openxmlformats.org/officeDocument/2006/relationships/slideLayout" Target="../slideLayouts/slideLayout46.xml"/><Relationship Id="rId9" Type="http://schemas.openxmlformats.org/officeDocument/2006/relationships/slideLayout" Target="../slideLayouts/slideLayout51.xml"/><Relationship Id="rId14" Type="http://schemas.openxmlformats.org/officeDocument/2006/relationships/slideLayout" Target="../slideLayouts/slideLayout56.xml"/><Relationship Id="rId22"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1.xml"/><Relationship Id="rId13" Type="http://schemas.openxmlformats.org/officeDocument/2006/relationships/slideLayout" Target="../slideLayouts/slideLayout76.xml"/><Relationship Id="rId18" Type="http://schemas.openxmlformats.org/officeDocument/2006/relationships/theme" Target="../theme/theme5.xml"/><Relationship Id="rId3" Type="http://schemas.openxmlformats.org/officeDocument/2006/relationships/slideLayout" Target="../slideLayouts/slideLayout66.xml"/><Relationship Id="rId21" Type="http://schemas.openxmlformats.org/officeDocument/2006/relationships/image" Target="../media/image3.png"/><Relationship Id="rId7" Type="http://schemas.openxmlformats.org/officeDocument/2006/relationships/slideLayout" Target="../slideLayouts/slideLayout70.xml"/><Relationship Id="rId12" Type="http://schemas.openxmlformats.org/officeDocument/2006/relationships/slideLayout" Target="../slideLayouts/slideLayout75.xml"/><Relationship Id="rId17" Type="http://schemas.openxmlformats.org/officeDocument/2006/relationships/slideLayout" Target="../slideLayouts/slideLayout80.xml"/><Relationship Id="rId2" Type="http://schemas.openxmlformats.org/officeDocument/2006/relationships/slideLayout" Target="../slideLayouts/slideLayout65.xml"/><Relationship Id="rId16" Type="http://schemas.openxmlformats.org/officeDocument/2006/relationships/slideLayout" Target="../slideLayouts/slideLayout79.xml"/><Relationship Id="rId20" Type="http://schemas.openxmlformats.org/officeDocument/2006/relationships/image" Target="../media/image2.png"/><Relationship Id="rId1" Type="http://schemas.openxmlformats.org/officeDocument/2006/relationships/slideLayout" Target="../slideLayouts/slideLayout64.xml"/><Relationship Id="rId6" Type="http://schemas.openxmlformats.org/officeDocument/2006/relationships/slideLayout" Target="../slideLayouts/slideLayout69.xml"/><Relationship Id="rId11" Type="http://schemas.openxmlformats.org/officeDocument/2006/relationships/slideLayout" Target="../slideLayouts/slideLayout74.xml"/><Relationship Id="rId5" Type="http://schemas.openxmlformats.org/officeDocument/2006/relationships/slideLayout" Target="../slideLayouts/slideLayout68.xml"/><Relationship Id="rId15" Type="http://schemas.openxmlformats.org/officeDocument/2006/relationships/slideLayout" Target="../slideLayouts/slideLayout78.xml"/><Relationship Id="rId10" Type="http://schemas.openxmlformats.org/officeDocument/2006/relationships/slideLayout" Target="../slideLayouts/slideLayout73.xml"/><Relationship Id="rId19" Type="http://schemas.openxmlformats.org/officeDocument/2006/relationships/image" Target="../media/image1.jpeg"/><Relationship Id="rId4" Type="http://schemas.openxmlformats.org/officeDocument/2006/relationships/slideLayout" Target="../slideLayouts/slideLayout67.xml"/><Relationship Id="rId9" Type="http://schemas.openxmlformats.org/officeDocument/2006/relationships/slideLayout" Target="../slideLayouts/slideLayout72.xml"/><Relationship Id="rId14" Type="http://schemas.openxmlformats.org/officeDocument/2006/relationships/slideLayout" Target="../slideLayouts/slideLayout7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5"/>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08000" y="230190"/>
            <a:ext cx="11176000" cy="4985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3" name="Text Placeholder 2"/>
          <p:cNvSpPr>
            <a:spLocks noGrp="1"/>
          </p:cNvSpPr>
          <p:nvPr>
            <p:ph type="body" idx="1"/>
          </p:nvPr>
        </p:nvSpPr>
        <p:spPr>
          <a:xfrm>
            <a:off x="508000" y="1412878"/>
            <a:ext cx="11176000" cy="1601977"/>
          </a:xfrm>
          <a:prstGeom prst="rect">
            <a:avLst/>
          </a:prstGeom>
        </p:spPr>
        <p:txBody>
          <a:bodyPr vert="horz"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84107550"/>
      </p:ext>
    </p:extLst>
  </p:cSld>
  <p:clrMap bg1="dk1" tx1="lt1" bg2="dk2" tx2="lt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 id="2147483679" r:id="rId11"/>
    <p:sldLayoutId id="2147483680" r:id="rId12"/>
    <p:sldLayoutId id="2147483754" r:id="rId13"/>
  </p:sldLayoutIdLst>
  <p:transition>
    <p:fade/>
  </p:transition>
  <p:txStyles>
    <p:titleStyle>
      <a:lvl1pPr algn="l" defTabSz="685772" rtl="0" eaLnBrk="1" latinLnBrk="0" hangingPunct="1">
        <a:lnSpc>
          <a:spcPct val="90000"/>
        </a:lnSpc>
        <a:spcBef>
          <a:spcPct val="0"/>
        </a:spcBef>
        <a:buNone/>
        <a:defRPr lang="en-US" sz="3600" b="0" kern="1200" cap="none" spc="-113" dirty="0" smtClean="0">
          <a:ln w="3175">
            <a:noFill/>
          </a:ln>
          <a:gradFill flip="none" rotWithShape="1">
            <a:gsLst>
              <a:gs pos="0">
                <a:srgbClr val="FFFFB9"/>
              </a:gs>
              <a:gs pos="36000">
                <a:srgbClr val="FFFF99"/>
              </a:gs>
              <a:gs pos="86000">
                <a:srgbClr val="F6AE1E"/>
              </a:gs>
            </a:gsLst>
            <a:lin ang="5400000" scaled="0"/>
            <a:tileRect/>
          </a:gradFill>
          <a:effectLst>
            <a:outerShdw blurRad="50800" dist="38100" dir="2700000" algn="tl" rotWithShape="0">
              <a:prstClr val="black">
                <a:alpha val="40000"/>
              </a:prstClr>
            </a:outerShdw>
          </a:effectLst>
          <a:latin typeface="+mj-lt"/>
          <a:ea typeface="+mn-ea"/>
          <a:cs typeface="Arial" charset="0"/>
        </a:defRPr>
      </a:lvl1pPr>
    </p:titleStyle>
    <p:bodyStyle>
      <a:lvl1pPr marL="297656" indent="-297656" algn="l" defTabSz="685772" rtl="0" eaLnBrk="1" latinLnBrk="0" hangingPunct="1">
        <a:lnSpc>
          <a:spcPct val="90000"/>
        </a:lnSpc>
        <a:spcBef>
          <a:spcPct val="20000"/>
        </a:spcBef>
        <a:buFontTx/>
        <a:buBlip>
          <a:blip r:embed="rId16"/>
        </a:buBlip>
        <a:defRPr sz="2400" kern="1200">
          <a:solidFill>
            <a:schemeClr val="tx1"/>
          </a:solidFill>
          <a:latin typeface="+mn-lt"/>
          <a:ea typeface="+mn-ea"/>
          <a:cs typeface="+mn-cs"/>
        </a:defRPr>
      </a:lvl1pPr>
      <a:lvl2pPr marL="685800" indent="-297656" algn="l" defTabSz="685772" rtl="0" eaLnBrk="1" latinLnBrk="0" hangingPunct="1">
        <a:lnSpc>
          <a:spcPct val="90000"/>
        </a:lnSpc>
        <a:spcBef>
          <a:spcPct val="20000"/>
        </a:spcBef>
        <a:buFontTx/>
        <a:buBlip>
          <a:blip r:embed="rId17"/>
        </a:buBlip>
        <a:defRPr sz="2100" kern="1200">
          <a:solidFill>
            <a:schemeClr val="tx1"/>
          </a:solidFill>
          <a:latin typeface="+mn-lt"/>
          <a:ea typeface="+mn-ea"/>
          <a:cs typeface="+mn-cs"/>
        </a:defRPr>
      </a:lvl2pPr>
      <a:lvl3pPr marL="944166" indent="-258366" algn="l" defTabSz="685772" rtl="0" eaLnBrk="1" latinLnBrk="0" hangingPunct="1">
        <a:lnSpc>
          <a:spcPct val="90000"/>
        </a:lnSpc>
        <a:spcBef>
          <a:spcPct val="20000"/>
        </a:spcBef>
        <a:buFontTx/>
        <a:buBlip>
          <a:blip r:embed="rId17"/>
        </a:buBlip>
        <a:defRPr sz="1800" kern="1200">
          <a:solidFill>
            <a:schemeClr val="tx1"/>
          </a:solidFill>
          <a:latin typeface="+mn-lt"/>
          <a:ea typeface="+mn-ea"/>
          <a:cs typeface="+mn-cs"/>
        </a:defRPr>
      </a:lvl3pPr>
      <a:lvl4pPr marL="1203722" indent="-259556" algn="l" defTabSz="685772" rtl="0" eaLnBrk="1" latinLnBrk="0" hangingPunct="1">
        <a:lnSpc>
          <a:spcPct val="90000"/>
        </a:lnSpc>
        <a:spcBef>
          <a:spcPct val="20000"/>
        </a:spcBef>
        <a:buFontTx/>
        <a:buBlip>
          <a:blip r:embed="rId17"/>
        </a:buBlip>
        <a:defRPr sz="1800" kern="1200">
          <a:solidFill>
            <a:schemeClr val="tx1"/>
          </a:solidFill>
          <a:latin typeface="+mn-lt"/>
          <a:ea typeface="+mn-ea"/>
          <a:cs typeface="+mn-cs"/>
        </a:defRPr>
      </a:lvl4pPr>
      <a:lvl5pPr marL="1456135" indent="-252413" algn="l" defTabSz="685772" rtl="0" eaLnBrk="1" latinLnBrk="0" hangingPunct="1">
        <a:lnSpc>
          <a:spcPct val="90000"/>
        </a:lnSpc>
        <a:spcBef>
          <a:spcPct val="20000"/>
        </a:spcBef>
        <a:buFontTx/>
        <a:buBlip>
          <a:blip r:embed="rId17"/>
        </a:buBlip>
        <a:defRPr sz="1800" kern="1200">
          <a:solidFill>
            <a:schemeClr val="tx1"/>
          </a:solidFill>
          <a:latin typeface="+mn-lt"/>
          <a:ea typeface="+mn-ea"/>
          <a:cs typeface="+mn-cs"/>
        </a:defRPr>
      </a:lvl5pPr>
      <a:lvl6pPr marL="1885874"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761"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647"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534"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72" rtl="0" eaLnBrk="1" latinLnBrk="0" hangingPunct="1">
        <a:defRPr sz="1350" kern="1200">
          <a:solidFill>
            <a:schemeClr val="tx1"/>
          </a:solidFill>
          <a:latin typeface="+mn-lt"/>
          <a:ea typeface="+mn-ea"/>
          <a:cs typeface="+mn-cs"/>
        </a:defRPr>
      </a:lvl1pPr>
      <a:lvl2pPr marL="342887" algn="l" defTabSz="685772" rtl="0" eaLnBrk="1" latinLnBrk="0" hangingPunct="1">
        <a:defRPr sz="1350" kern="1200">
          <a:solidFill>
            <a:schemeClr val="tx1"/>
          </a:solidFill>
          <a:latin typeface="+mn-lt"/>
          <a:ea typeface="+mn-ea"/>
          <a:cs typeface="+mn-cs"/>
        </a:defRPr>
      </a:lvl2pPr>
      <a:lvl3pPr marL="685772" algn="l" defTabSz="685772" rtl="0" eaLnBrk="1" latinLnBrk="0" hangingPunct="1">
        <a:defRPr sz="1350" kern="1200">
          <a:solidFill>
            <a:schemeClr val="tx1"/>
          </a:solidFill>
          <a:latin typeface="+mn-lt"/>
          <a:ea typeface="+mn-ea"/>
          <a:cs typeface="+mn-cs"/>
        </a:defRPr>
      </a:lvl3pPr>
      <a:lvl4pPr marL="1028659" algn="l" defTabSz="685772" rtl="0" eaLnBrk="1" latinLnBrk="0" hangingPunct="1">
        <a:defRPr sz="1350" kern="1200">
          <a:solidFill>
            <a:schemeClr val="tx1"/>
          </a:solidFill>
          <a:latin typeface="+mn-lt"/>
          <a:ea typeface="+mn-ea"/>
          <a:cs typeface="+mn-cs"/>
        </a:defRPr>
      </a:lvl4pPr>
      <a:lvl5pPr marL="1371545" algn="l" defTabSz="685772" rtl="0" eaLnBrk="1" latinLnBrk="0" hangingPunct="1">
        <a:defRPr sz="1350" kern="1200">
          <a:solidFill>
            <a:schemeClr val="tx1"/>
          </a:solidFill>
          <a:latin typeface="+mn-lt"/>
          <a:ea typeface="+mn-ea"/>
          <a:cs typeface="+mn-cs"/>
        </a:defRPr>
      </a:lvl5pPr>
      <a:lvl6pPr marL="1714432" algn="l" defTabSz="685772" rtl="0" eaLnBrk="1" latinLnBrk="0" hangingPunct="1">
        <a:defRPr sz="1350" kern="1200">
          <a:solidFill>
            <a:schemeClr val="tx1"/>
          </a:solidFill>
          <a:latin typeface="+mn-lt"/>
          <a:ea typeface="+mn-ea"/>
          <a:cs typeface="+mn-cs"/>
        </a:defRPr>
      </a:lvl6pPr>
      <a:lvl7pPr marL="2057318" algn="l" defTabSz="685772" rtl="0" eaLnBrk="1" latinLnBrk="0" hangingPunct="1">
        <a:defRPr sz="1350" kern="1200">
          <a:solidFill>
            <a:schemeClr val="tx1"/>
          </a:solidFill>
          <a:latin typeface="+mn-lt"/>
          <a:ea typeface="+mn-ea"/>
          <a:cs typeface="+mn-cs"/>
        </a:defRPr>
      </a:lvl7pPr>
      <a:lvl8pPr marL="2400204" algn="l" defTabSz="685772" rtl="0" eaLnBrk="1" latinLnBrk="0" hangingPunct="1">
        <a:defRPr sz="1350" kern="1200">
          <a:solidFill>
            <a:schemeClr val="tx1"/>
          </a:solidFill>
          <a:latin typeface="+mn-lt"/>
          <a:ea typeface="+mn-ea"/>
          <a:cs typeface="+mn-cs"/>
        </a:defRPr>
      </a:lvl8pPr>
      <a:lvl9pPr marL="2743091" algn="l" defTabSz="685772"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23"/>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08000" y="230190"/>
            <a:ext cx="11176000" cy="4985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3" name="Text Placeholder 2"/>
          <p:cNvSpPr>
            <a:spLocks noGrp="1"/>
          </p:cNvSpPr>
          <p:nvPr>
            <p:ph type="body" idx="1"/>
          </p:nvPr>
        </p:nvSpPr>
        <p:spPr>
          <a:xfrm>
            <a:off x="508000" y="1412878"/>
            <a:ext cx="11176000" cy="1601977"/>
          </a:xfrm>
          <a:prstGeom prst="rect">
            <a:avLst/>
          </a:prstGeom>
        </p:spPr>
        <p:txBody>
          <a:bodyPr vert="horz"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66609843"/>
      </p:ext>
    </p:extLst>
  </p:cSld>
  <p:clrMap bg1="dk1" tx1="lt1" bg2="dk2" tx2="lt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 id="2147483707" r:id="rId12"/>
    <p:sldLayoutId id="2147483709" r:id="rId13"/>
    <p:sldLayoutId id="2147483710" r:id="rId14"/>
    <p:sldLayoutId id="2147483711" r:id="rId15"/>
    <p:sldLayoutId id="2147483712" r:id="rId16"/>
    <p:sldLayoutId id="2147483713" r:id="rId17"/>
    <p:sldLayoutId id="2147483714" r:id="rId18"/>
    <p:sldLayoutId id="2147483715" r:id="rId19"/>
    <p:sldLayoutId id="2147483716" r:id="rId20"/>
    <p:sldLayoutId id="2147483717" r:id="rId21"/>
  </p:sldLayoutIdLst>
  <p:transition>
    <p:fade/>
  </p:transition>
  <p:txStyles>
    <p:titleStyle>
      <a:lvl1pPr algn="l" defTabSz="685772" rtl="0" eaLnBrk="1" latinLnBrk="0" hangingPunct="1">
        <a:lnSpc>
          <a:spcPct val="90000"/>
        </a:lnSpc>
        <a:spcBef>
          <a:spcPct val="0"/>
        </a:spcBef>
        <a:buNone/>
        <a:defRPr lang="en-US" sz="3600" b="0" kern="1200" cap="none" spc="-113" dirty="0" smtClean="0">
          <a:ln w="3175">
            <a:noFill/>
          </a:ln>
          <a:gradFill flip="none" rotWithShape="1">
            <a:gsLst>
              <a:gs pos="0">
                <a:srgbClr val="FFFFB9"/>
              </a:gs>
              <a:gs pos="36000">
                <a:srgbClr val="FFFF99"/>
              </a:gs>
              <a:gs pos="86000">
                <a:srgbClr val="F6AE1E"/>
              </a:gs>
            </a:gsLst>
            <a:lin ang="5400000" scaled="0"/>
            <a:tileRect/>
          </a:gradFill>
          <a:effectLst>
            <a:outerShdw blurRad="50800" dist="38100" dir="2700000" algn="tl" rotWithShape="0">
              <a:prstClr val="black">
                <a:alpha val="40000"/>
              </a:prstClr>
            </a:outerShdw>
          </a:effectLst>
          <a:latin typeface="+mj-lt"/>
          <a:ea typeface="+mn-ea"/>
          <a:cs typeface="Arial" charset="0"/>
        </a:defRPr>
      </a:lvl1pPr>
    </p:titleStyle>
    <p:bodyStyle>
      <a:lvl1pPr marL="297656" indent="-297656" algn="l" defTabSz="685772" rtl="0" eaLnBrk="1" latinLnBrk="0" hangingPunct="1">
        <a:lnSpc>
          <a:spcPct val="90000"/>
        </a:lnSpc>
        <a:spcBef>
          <a:spcPct val="20000"/>
        </a:spcBef>
        <a:buFontTx/>
        <a:buBlip>
          <a:blip r:embed="rId24"/>
        </a:buBlip>
        <a:defRPr sz="2400" kern="1200">
          <a:solidFill>
            <a:schemeClr val="tx1"/>
          </a:solidFill>
          <a:latin typeface="+mn-lt"/>
          <a:ea typeface="+mn-ea"/>
          <a:cs typeface="+mn-cs"/>
        </a:defRPr>
      </a:lvl1pPr>
      <a:lvl2pPr marL="685800" indent="-297656" algn="l" defTabSz="685772" rtl="0" eaLnBrk="1" latinLnBrk="0" hangingPunct="1">
        <a:lnSpc>
          <a:spcPct val="90000"/>
        </a:lnSpc>
        <a:spcBef>
          <a:spcPct val="20000"/>
        </a:spcBef>
        <a:buFontTx/>
        <a:buBlip>
          <a:blip r:embed="rId25"/>
        </a:buBlip>
        <a:defRPr sz="2100" kern="1200">
          <a:solidFill>
            <a:schemeClr val="tx1"/>
          </a:solidFill>
          <a:latin typeface="+mn-lt"/>
          <a:ea typeface="+mn-ea"/>
          <a:cs typeface="+mn-cs"/>
        </a:defRPr>
      </a:lvl2pPr>
      <a:lvl3pPr marL="944166" indent="-258366" algn="l" defTabSz="685772" rtl="0" eaLnBrk="1" latinLnBrk="0" hangingPunct="1">
        <a:lnSpc>
          <a:spcPct val="90000"/>
        </a:lnSpc>
        <a:spcBef>
          <a:spcPct val="20000"/>
        </a:spcBef>
        <a:buFontTx/>
        <a:buBlip>
          <a:blip r:embed="rId25"/>
        </a:buBlip>
        <a:defRPr sz="1800" kern="1200">
          <a:solidFill>
            <a:schemeClr val="tx1"/>
          </a:solidFill>
          <a:latin typeface="+mn-lt"/>
          <a:ea typeface="+mn-ea"/>
          <a:cs typeface="+mn-cs"/>
        </a:defRPr>
      </a:lvl3pPr>
      <a:lvl4pPr marL="1203722" indent="-259556" algn="l" defTabSz="685772" rtl="0" eaLnBrk="1" latinLnBrk="0" hangingPunct="1">
        <a:lnSpc>
          <a:spcPct val="90000"/>
        </a:lnSpc>
        <a:spcBef>
          <a:spcPct val="20000"/>
        </a:spcBef>
        <a:buFontTx/>
        <a:buBlip>
          <a:blip r:embed="rId25"/>
        </a:buBlip>
        <a:defRPr sz="1800" kern="1200">
          <a:solidFill>
            <a:schemeClr val="tx1"/>
          </a:solidFill>
          <a:latin typeface="+mn-lt"/>
          <a:ea typeface="+mn-ea"/>
          <a:cs typeface="+mn-cs"/>
        </a:defRPr>
      </a:lvl4pPr>
      <a:lvl5pPr marL="1456135" indent="-252413" algn="l" defTabSz="685772" rtl="0" eaLnBrk="1" latinLnBrk="0" hangingPunct="1">
        <a:lnSpc>
          <a:spcPct val="90000"/>
        </a:lnSpc>
        <a:spcBef>
          <a:spcPct val="20000"/>
        </a:spcBef>
        <a:buFontTx/>
        <a:buBlip>
          <a:blip r:embed="rId25"/>
        </a:buBlip>
        <a:defRPr sz="1800" kern="1200">
          <a:solidFill>
            <a:schemeClr val="tx1"/>
          </a:solidFill>
          <a:latin typeface="+mn-lt"/>
          <a:ea typeface="+mn-ea"/>
          <a:cs typeface="+mn-cs"/>
        </a:defRPr>
      </a:lvl5pPr>
      <a:lvl6pPr marL="1885874"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761"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647"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534"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72" rtl="0" eaLnBrk="1" latinLnBrk="0" hangingPunct="1">
        <a:defRPr sz="1350" kern="1200">
          <a:solidFill>
            <a:schemeClr val="tx1"/>
          </a:solidFill>
          <a:latin typeface="+mn-lt"/>
          <a:ea typeface="+mn-ea"/>
          <a:cs typeface="+mn-cs"/>
        </a:defRPr>
      </a:lvl1pPr>
      <a:lvl2pPr marL="342887" algn="l" defTabSz="685772" rtl="0" eaLnBrk="1" latinLnBrk="0" hangingPunct="1">
        <a:defRPr sz="1350" kern="1200">
          <a:solidFill>
            <a:schemeClr val="tx1"/>
          </a:solidFill>
          <a:latin typeface="+mn-lt"/>
          <a:ea typeface="+mn-ea"/>
          <a:cs typeface="+mn-cs"/>
        </a:defRPr>
      </a:lvl2pPr>
      <a:lvl3pPr marL="685772" algn="l" defTabSz="685772" rtl="0" eaLnBrk="1" latinLnBrk="0" hangingPunct="1">
        <a:defRPr sz="1350" kern="1200">
          <a:solidFill>
            <a:schemeClr val="tx1"/>
          </a:solidFill>
          <a:latin typeface="+mn-lt"/>
          <a:ea typeface="+mn-ea"/>
          <a:cs typeface="+mn-cs"/>
        </a:defRPr>
      </a:lvl3pPr>
      <a:lvl4pPr marL="1028659" algn="l" defTabSz="685772" rtl="0" eaLnBrk="1" latinLnBrk="0" hangingPunct="1">
        <a:defRPr sz="1350" kern="1200">
          <a:solidFill>
            <a:schemeClr val="tx1"/>
          </a:solidFill>
          <a:latin typeface="+mn-lt"/>
          <a:ea typeface="+mn-ea"/>
          <a:cs typeface="+mn-cs"/>
        </a:defRPr>
      </a:lvl4pPr>
      <a:lvl5pPr marL="1371545" algn="l" defTabSz="685772" rtl="0" eaLnBrk="1" latinLnBrk="0" hangingPunct="1">
        <a:defRPr sz="1350" kern="1200">
          <a:solidFill>
            <a:schemeClr val="tx1"/>
          </a:solidFill>
          <a:latin typeface="+mn-lt"/>
          <a:ea typeface="+mn-ea"/>
          <a:cs typeface="+mn-cs"/>
        </a:defRPr>
      </a:lvl5pPr>
      <a:lvl6pPr marL="1714432" algn="l" defTabSz="685772" rtl="0" eaLnBrk="1" latinLnBrk="0" hangingPunct="1">
        <a:defRPr sz="1350" kern="1200">
          <a:solidFill>
            <a:schemeClr val="tx1"/>
          </a:solidFill>
          <a:latin typeface="+mn-lt"/>
          <a:ea typeface="+mn-ea"/>
          <a:cs typeface="+mn-cs"/>
        </a:defRPr>
      </a:lvl6pPr>
      <a:lvl7pPr marL="2057318" algn="l" defTabSz="685772" rtl="0" eaLnBrk="1" latinLnBrk="0" hangingPunct="1">
        <a:defRPr sz="1350" kern="1200">
          <a:solidFill>
            <a:schemeClr val="tx1"/>
          </a:solidFill>
          <a:latin typeface="+mn-lt"/>
          <a:ea typeface="+mn-ea"/>
          <a:cs typeface="+mn-cs"/>
        </a:defRPr>
      </a:lvl7pPr>
      <a:lvl8pPr marL="2400204" algn="l" defTabSz="685772" rtl="0" eaLnBrk="1" latinLnBrk="0" hangingPunct="1">
        <a:defRPr sz="1350" kern="1200">
          <a:solidFill>
            <a:schemeClr val="tx1"/>
          </a:solidFill>
          <a:latin typeface="+mn-lt"/>
          <a:ea typeface="+mn-ea"/>
          <a:cs typeface="+mn-cs"/>
        </a:defRPr>
      </a:lvl8pPr>
      <a:lvl9pPr marL="2743091" algn="l" defTabSz="685772"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0" cstate="print">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p:nvSpPr>
        <p:spPr>
          <a:xfrm>
            <a:off x="0" y="0"/>
            <a:ext cx="12192000" cy="990600"/>
          </a:xfrm>
          <a:prstGeom prst="rect">
            <a:avLst/>
          </a:prstGeom>
          <a:gradFill>
            <a:gsLst>
              <a:gs pos="0">
                <a:schemeClr val="bg1"/>
              </a:gs>
              <a:gs pos="31000">
                <a:schemeClr val="bg1"/>
              </a:gs>
              <a:gs pos="100000">
                <a:schemeClr val="bg1">
                  <a:lumMod val="85000"/>
                </a:schemeClr>
              </a:gs>
            </a:gsLst>
            <a:lin ang="0" scaled="0"/>
          </a:gradFill>
          <a:ln w="38100">
            <a:solidFill>
              <a:schemeClr val="bg2"/>
            </a:solidFill>
          </a:ln>
          <a:effectLst>
            <a:outerShdw blurRad="279400" dist="88900" dir="5400000" algn="ctr" rotWithShape="0">
              <a:schemeClr val="bg2">
                <a:alpha val="85000"/>
              </a:scheme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1350">
              <a:solidFill>
                <a:srgbClr val="FFFFFF"/>
              </a:solidFill>
            </a:endParaRPr>
          </a:p>
        </p:txBody>
      </p:sp>
      <p:sp>
        <p:nvSpPr>
          <p:cNvPr id="2" name="Title Placeholder 1"/>
          <p:cNvSpPr>
            <a:spLocks noGrp="1"/>
          </p:cNvSpPr>
          <p:nvPr>
            <p:ph type="title"/>
          </p:nvPr>
        </p:nvSpPr>
        <p:spPr>
          <a:xfrm>
            <a:off x="3048000" y="228600"/>
            <a:ext cx="8940800" cy="533400"/>
          </a:xfrm>
          <a:prstGeom prst="rect">
            <a:avLst/>
          </a:prstGeom>
          <a:noFill/>
          <a:ln w="3175">
            <a:noFill/>
            <a:prstDash val="solid"/>
          </a:ln>
          <a:effectLst/>
        </p:spPr>
        <p:style>
          <a:lnRef idx="1">
            <a:schemeClr val="accent4"/>
          </a:lnRef>
          <a:fillRef idx="2">
            <a:schemeClr val="accent4"/>
          </a:fillRef>
          <a:effectRef idx="1">
            <a:schemeClr val="accent4"/>
          </a:effectRef>
          <a:fontRef idx="none"/>
        </p:style>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03200" y="1143000"/>
            <a:ext cx="11785600" cy="54102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p:txBody>
      </p:sp>
      <p:sp>
        <p:nvSpPr>
          <p:cNvPr id="5" name="Footer Placeholder 4"/>
          <p:cNvSpPr>
            <a:spLocks noGrp="1"/>
          </p:cNvSpPr>
          <p:nvPr>
            <p:ph type="ftr" sz="quarter" idx="3"/>
          </p:nvPr>
        </p:nvSpPr>
        <p:spPr>
          <a:xfrm>
            <a:off x="6908800" y="762004"/>
            <a:ext cx="5080000" cy="152399"/>
          </a:xfrm>
          <a:prstGeom prst="rect">
            <a:avLst/>
          </a:prstGeom>
        </p:spPr>
        <p:txBody>
          <a:bodyPr vert="horz" lIns="91440" tIns="45720" rIns="91440" bIns="45720" rtlCol="0" anchor="ctr"/>
          <a:lstStyle>
            <a:lvl1pPr algn="r">
              <a:defRPr sz="900">
                <a:solidFill>
                  <a:schemeClr val="accent1">
                    <a:lumMod val="75000"/>
                  </a:schemeClr>
                </a:solidFill>
                <a:effectLst/>
              </a:defRPr>
            </a:lvl1pPr>
          </a:lstStyle>
          <a:p>
            <a:pPr fontAlgn="base">
              <a:spcBef>
                <a:spcPct val="0"/>
              </a:spcBef>
              <a:spcAft>
                <a:spcPct val="0"/>
              </a:spcAft>
              <a:defRPr/>
            </a:pPr>
            <a:endParaRPr lang="en-US">
              <a:solidFill>
                <a:srgbClr val="CACFD1">
                  <a:lumMod val="75000"/>
                </a:srgbClr>
              </a:solidFill>
              <a:latin typeface="Arial" charset="0"/>
            </a:endParaRPr>
          </a:p>
        </p:txBody>
      </p:sp>
      <p:pic>
        <p:nvPicPr>
          <p:cNvPr id="7" name="Picture 6" descr="Text logo Large.gif"/>
          <p:cNvPicPr>
            <a:picLocks noChangeAspect="1"/>
          </p:cNvPicPr>
          <p:nvPr/>
        </p:nvPicPr>
        <p:blipFill>
          <a:blip r:embed="rId11" cstate="print"/>
          <a:stretch>
            <a:fillRect/>
          </a:stretch>
        </p:blipFill>
        <p:spPr>
          <a:xfrm>
            <a:off x="101600" y="45826"/>
            <a:ext cx="2835349" cy="868574"/>
          </a:xfrm>
          <a:prstGeom prst="rect">
            <a:avLst/>
          </a:prstGeom>
        </p:spPr>
      </p:pic>
      <p:sp>
        <p:nvSpPr>
          <p:cNvPr id="9" name="Rectangle 8"/>
          <p:cNvSpPr/>
          <p:nvPr/>
        </p:nvSpPr>
        <p:spPr>
          <a:xfrm>
            <a:off x="0" y="6553200"/>
            <a:ext cx="12192000" cy="304800"/>
          </a:xfrm>
          <a:prstGeom prst="rect">
            <a:avLst/>
          </a:prstGeom>
          <a:gradFill>
            <a:gsLst>
              <a:gs pos="100000">
                <a:schemeClr val="bg1">
                  <a:alpha val="0"/>
                </a:schemeClr>
              </a:gs>
              <a:gs pos="60000">
                <a:schemeClr val="bg2">
                  <a:alpha val="30000"/>
                </a:schemeClr>
              </a:gs>
              <a:gs pos="0">
                <a:schemeClr val="bg2">
                  <a:alpha val="3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1350">
              <a:solidFill>
                <a:srgbClr val="FFFFFF"/>
              </a:solidFill>
            </a:endParaRPr>
          </a:p>
        </p:txBody>
      </p:sp>
    </p:spTree>
    <p:extLst>
      <p:ext uri="{BB962C8B-B14F-4D97-AF65-F5344CB8AC3E}">
        <p14:creationId xmlns:p14="http://schemas.microsoft.com/office/powerpoint/2010/main" val="3801725994"/>
      </p:ext>
    </p:extLst>
  </p:cSld>
  <p:clrMap bg1="lt1" tx1="dk1" bg2="lt2" tx2="dk2" accent1="accent1" accent2="accent2" accent3="accent3" accent4="accent4" accent5="accent5" accent6="accent6" hlink="hlink" folHlink="folHlink"/>
  <p:sldLayoutIdLst>
    <p:sldLayoutId id="2147483720" r:id="rId1"/>
    <p:sldLayoutId id="2147483721" r:id="rId2"/>
    <p:sldLayoutId id="2147483722" r:id="rId3"/>
    <p:sldLayoutId id="2147483723" r:id="rId4"/>
    <p:sldLayoutId id="2147483724" r:id="rId5"/>
    <p:sldLayoutId id="2147483725" r:id="rId6"/>
    <p:sldLayoutId id="2147483726" r:id="rId7"/>
    <p:sldLayoutId id="2147483727" r:id="rId8"/>
  </p:sldLayoutIdLst>
  <p:hf sldNum="0" hdr="0" ftr="0" dt="0"/>
  <p:txStyles>
    <p:titleStyle>
      <a:lvl1pPr algn="l" defTabSz="685800" rtl="0" eaLnBrk="1" latinLnBrk="0" hangingPunct="1">
        <a:spcBef>
          <a:spcPct val="0"/>
        </a:spcBef>
        <a:buNone/>
        <a:tabLst/>
        <a:defRPr sz="2700" kern="1200">
          <a:solidFill>
            <a:schemeClr val="tx1"/>
          </a:solidFill>
          <a:latin typeface="+mj-lt"/>
          <a:ea typeface="+mj-ea"/>
          <a:cs typeface="+mj-cs"/>
        </a:defRPr>
      </a:lvl1pPr>
    </p:titleStyle>
    <p:bodyStyle>
      <a:lvl1pPr marL="257175" indent="-257175" algn="l" defTabSz="685800" rtl="0" eaLnBrk="1" latinLnBrk="0" hangingPunct="1">
        <a:spcBef>
          <a:spcPts val="900"/>
        </a:spcBef>
        <a:buFont typeface="Arial" pitchFamily="34" charset="0"/>
        <a:buChar char="•"/>
        <a:defRPr sz="1800" kern="1200">
          <a:solidFill>
            <a:schemeClr val="bg1"/>
          </a:solidFill>
          <a:latin typeface="+mn-lt"/>
          <a:ea typeface="+mn-ea"/>
          <a:cs typeface="+mn-cs"/>
        </a:defRPr>
      </a:lvl1pPr>
      <a:lvl2pPr marL="557213" indent="-214313" algn="l" defTabSz="685800" rtl="0" eaLnBrk="1" latinLnBrk="0" hangingPunct="1">
        <a:spcBef>
          <a:spcPts val="450"/>
        </a:spcBef>
        <a:buFont typeface="Arial" pitchFamily="34" charset="0"/>
        <a:buChar char="•"/>
        <a:defRPr sz="1500" kern="1200">
          <a:solidFill>
            <a:schemeClr val="bg1"/>
          </a:solidFill>
          <a:latin typeface="+mn-lt"/>
          <a:ea typeface="+mn-ea"/>
          <a:cs typeface="+mn-cs"/>
        </a:defRPr>
      </a:lvl2pPr>
      <a:lvl3pPr marL="857250" indent="3572" algn="l" defTabSz="685800" rtl="0" eaLnBrk="1" latinLnBrk="0" hangingPunct="1">
        <a:spcBef>
          <a:spcPct val="20000"/>
        </a:spcBef>
        <a:buFont typeface="Arial" pitchFamily="34" charset="0"/>
        <a:buNone/>
        <a:defRPr sz="1350" kern="1200">
          <a:solidFill>
            <a:schemeClr val="bg1"/>
          </a:solidFill>
          <a:latin typeface="Courier New" pitchFamily="49" charset="0"/>
          <a:ea typeface="+mn-ea"/>
          <a:cs typeface="Courier New" pitchFamily="49" charset="0"/>
        </a:defRPr>
      </a:lvl3pPr>
      <a:lvl4pPr marL="1200150" indent="-171450" algn="l" defTabSz="685800" rtl="0" eaLnBrk="1" latinLnBrk="0" hangingPunct="1">
        <a:spcBef>
          <a:spcPct val="20000"/>
        </a:spcBef>
        <a:buFont typeface="Arial" pitchFamily="34" charset="0"/>
        <a:buChar char="–"/>
        <a:defRPr sz="1500" kern="1200">
          <a:solidFill>
            <a:schemeClr val="bg1"/>
          </a:solidFill>
          <a:latin typeface="+mn-lt"/>
          <a:ea typeface="+mn-ea"/>
          <a:cs typeface="+mn-cs"/>
        </a:defRPr>
      </a:lvl4pPr>
      <a:lvl5pPr marL="1543050" indent="-171450" algn="l" defTabSz="685800" rtl="0" eaLnBrk="1" latinLnBrk="0" hangingPunct="1">
        <a:spcBef>
          <a:spcPct val="20000"/>
        </a:spcBef>
        <a:buFont typeface="Arial" pitchFamily="34" charset="0"/>
        <a:buChar char="»"/>
        <a:defRPr sz="1500" kern="1200">
          <a:solidFill>
            <a:schemeClr val="bg1"/>
          </a:solidFill>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23"/>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08000" y="230190"/>
            <a:ext cx="11176000" cy="4985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3" name="Text Placeholder 2"/>
          <p:cNvSpPr>
            <a:spLocks noGrp="1"/>
          </p:cNvSpPr>
          <p:nvPr>
            <p:ph type="body" idx="1"/>
          </p:nvPr>
        </p:nvSpPr>
        <p:spPr>
          <a:xfrm>
            <a:off x="508000" y="1412878"/>
            <a:ext cx="11176000" cy="1601977"/>
          </a:xfrm>
          <a:prstGeom prst="rect">
            <a:avLst/>
          </a:prstGeom>
        </p:spPr>
        <p:txBody>
          <a:bodyPr vert="horz"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84021001"/>
      </p:ext>
    </p:extLst>
  </p:cSld>
  <p:clrMap bg1="dk1" tx1="lt1" bg2="dk2" tx2="lt2" accent1="accent1" accent2="accent2" accent3="accent3" accent4="accent4" accent5="accent5" accent6="accent6" hlink="hlink" folHlink="folHlink"/>
  <p:sldLayoutIdLst>
    <p:sldLayoutId id="2147483729" r:id="rId1"/>
    <p:sldLayoutId id="2147483730" r:id="rId2"/>
    <p:sldLayoutId id="2147483731" r:id="rId3"/>
    <p:sldLayoutId id="2147483732" r:id="rId4"/>
    <p:sldLayoutId id="2147483733" r:id="rId5"/>
    <p:sldLayoutId id="2147483734" r:id="rId6"/>
    <p:sldLayoutId id="2147483735" r:id="rId7"/>
    <p:sldLayoutId id="2147483736" r:id="rId8"/>
    <p:sldLayoutId id="2147483737" r:id="rId9"/>
    <p:sldLayoutId id="2147483738" r:id="rId10"/>
    <p:sldLayoutId id="2147483739" r:id="rId11"/>
    <p:sldLayoutId id="2147483740" r:id="rId12"/>
    <p:sldLayoutId id="2147483742" r:id="rId13"/>
    <p:sldLayoutId id="2147483744" r:id="rId14"/>
    <p:sldLayoutId id="2147483745" r:id="rId15"/>
    <p:sldLayoutId id="2147483746" r:id="rId16"/>
    <p:sldLayoutId id="2147483747" r:id="rId17"/>
    <p:sldLayoutId id="2147483748" r:id="rId18"/>
    <p:sldLayoutId id="2147483750" r:id="rId19"/>
    <p:sldLayoutId id="2147483751" r:id="rId20"/>
    <p:sldLayoutId id="2147483753" r:id="rId21"/>
  </p:sldLayoutIdLst>
  <p:transition>
    <p:fade/>
  </p:transition>
  <p:txStyles>
    <p:titleStyle>
      <a:lvl1pPr algn="l" defTabSz="685772" rtl="0" eaLnBrk="1" latinLnBrk="0" hangingPunct="1">
        <a:lnSpc>
          <a:spcPct val="90000"/>
        </a:lnSpc>
        <a:spcBef>
          <a:spcPct val="0"/>
        </a:spcBef>
        <a:buNone/>
        <a:defRPr lang="en-US" sz="3600" b="0" kern="1200" cap="none" spc="-113" dirty="0" smtClean="0">
          <a:ln w="3175">
            <a:noFill/>
          </a:ln>
          <a:gradFill flip="none" rotWithShape="1">
            <a:gsLst>
              <a:gs pos="0">
                <a:srgbClr val="FFFFB9"/>
              </a:gs>
              <a:gs pos="36000">
                <a:srgbClr val="FFFF99"/>
              </a:gs>
              <a:gs pos="86000">
                <a:srgbClr val="F6AE1E"/>
              </a:gs>
            </a:gsLst>
            <a:lin ang="5400000" scaled="0"/>
            <a:tileRect/>
          </a:gradFill>
          <a:effectLst>
            <a:outerShdw blurRad="50800" dist="38100" dir="2700000" algn="tl" rotWithShape="0">
              <a:prstClr val="black">
                <a:alpha val="40000"/>
              </a:prstClr>
            </a:outerShdw>
          </a:effectLst>
          <a:latin typeface="+mj-lt"/>
          <a:ea typeface="+mn-ea"/>
          <a:cs typeface="Arial" charset="0"/>
        </a:defRPr>
      </a:lvl1pPr>
    </p:titleStyle>
    <p:bodyStyle>
      <a:lvl1pPr marL="297656" indent="-297656" algn="l" defTabSz="685772" rtl="0" eaLnBrk="1" latinLnBrk="0" hangingPunct="1">
        <a:lnSpc>
          <a:spcPct val="90000"/>
        </a:lnSpc>
        <a:spcBef>
          <a:spcPct val="20000"/>
        </a:spcBef>
        <a:buFontTx/>
        <a:buBlip>
          <a:blip r:embed="rId24"/>
        </a:buBlip>
        <a:defRPr sz="2400" kern="1200">
          <a:solidFill>
            <a:schemeClr val="tx1"/>
          </a:solidFill>
          <a:latin typeface="+mn-lt"/>
          <a:ea typeface="+mn-ea"/>
          <a:cs typeface="+mn-cs"/>
        </a:defRPr>
      </a:lvl1pPr>
      <a:lvl2pPr marL="685800" indent="-297656" algn="l" defTabSz="685772" rtl="0" eaLnBrk="1" latinLnBrk="0" hangingPunct="1">
        <a:lnSpc>
          <a:spcPct val="90000"/>
        </a:lnSpc>
        <a:spcBef>
          <a:spcPct val="20000"/>
        </a:spcBef>
        <a:buFontTx/>
        <a:buBlip>
          <a:blip r:embed="rId25"/>
        </a:buBlip>
        <a:defRPr sz="2100" kern="1200">
          <a:solidFill>
            <a:schemeClr val="tx1"/>
          </a:solidFill>
          <a:latin typeface="+mn-lt"/>
          <a:ea typeface="+mn-ea"/>
          <a:cs typeface="+mn-cs"/>
        </a:defRPr>
      </a:lvl2pPr>
      <a:lvl3pPr marL="944166" indent="-258366" algn="l" defTabSz="685772" rtl="0" eaLnBrk="1" latinLnBrk="0" hangingPunct="1">
        <a:lnSpc>
          <a:spcPct val="90000"/>
        </a:lnSpc>
        <a:spcBef>
          <a:spcPct val="20000"/>
        </a:spcBef>
        <a:buFontTx/>
        <a:buBlip>
          <a:blip r:embed="rId25"/>
        </a:buBlip>
        <a:defRPr sz="1800" kern="1200">
          <a:solidFill>
            <a:schemeClr val="tx1"/>
          </a:solidFill>
          <a:latin typeface="+mn-lt"/>
          <a:ea typeface="+mn-ea"/>
          <a:cs typeface="+mn-cs"/>
        </a:defRPr>
      </a:lvl3pPr>
      <a:lvl4pPr marL="1203722" indent="-259556" algn="l" defTabSz="685772" rtl="0" eaLnBrk="1" latinLnBrk="0" hangingPunct="1">
        <a:lnSpc>
          <a:spcPct val="90000"/>
        </a:lnSpc>
        <a:spcBef>
          <a:spcPct val="20000"/>
        </a:spcBef>
        <a:buFontTx/>
        <a:buBlip>
          <a:blip r:embed="rId25"/>
        </a:buBlip>
        <a:defRPr sz="1800" kern="1200">
          <a:solidFill>
            <a:schemeClr val="tx1"/>
          </a:solidFill>
          <a:latin typeface="+mn-lt"/>
          <a:ea typeface="+mn-ea"/>
          <a:cs typeface="+mn-cs"/>
        </a:defRPr>
      </a:lvl4pPr>
      <a:lvl5pPr marL="1456135" indent="-252413" algn="l" defTabSz="685772" rtl="0" eaLnBrk="1" latinLnBrk="0" hangingPunct="1">
        <a:lnSpc>
          <a:spcPct val="90000"/>
        </a:lnSpc>
        <a:spcBef>
          <a:spcPct val="20000"/>
        </a:spcBef>
        <a:buFontTx/>
        <a:buBlip>
          <a:blip r:embed="rId25"/>
        </a:buBlip>
        <a:defRPr sz="1800" kern="1200">
          <a:solidFill>
            <a:schemeClr val="tx1"/>
          </a:solidFill>
          <a:latin typeface="+mn-lt"/>
          <a:ea typeface="+mn-ea"/>
          <a:cs typeface="+mn-cs"/>
        </a:defRPr>
      </a:lvl5pPr>
      <a:lvl6pPr marL="1885874"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761"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647"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534"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72" rtl="0" eaLnBrk="1" latinLnBrk="0" hangingPunct="1">
        <a:defRPr sz="1350" kern="1200">
          <a:solidFill>
            <a:schemeClr val="tx1"/>
          </a:solidFill>
          <a:latin typeface="+mn-lt"/>
          <a:ea typeface="+mn-ea"/>
          <a:cs typeface="+mn-cs"/>
        </a:defRPr>
      </a:lvl1pPr>
      <a:lvl2pPr marL="342887" algn="l" defTabSz="685772" rtl="0" eaLnBrk="1" latinLnBrk="0" hangingPunct="1">
        <a:defRPr sz="1350" kern="1200">
          <a:solidFill>
            <a:schemeClr val="tx1"/>
          </a:solidFill>
          <a:latin typeface="+mn-lt"/>
          <a:ea typeface="+mn-ea"/>
          <a:cs typeface="+mn-cs"/>
        </a:defRPr>
      </a:lvl2pPr>
      <a:lvl3pPr marL="685772" algn="l" defTabSz="685772" rtl="0" eaLnBrk="1" latinLnBrk="0" hangingPunct="1">
        <a:defRPr sz="1350" kern="1200">
          <a:solidFill>
            <a:schemeClr val="tx1"/>
          </a:solidFill>
          <a:latin typeface="+mn-lt"/>
          <a:ea typeface="+mn-ea"/>
          <a:cs typeface="+mn-cs"/>
        </a:defRPr>
      </a:lvl3pPr>
      <a:lvl4pPr marL="1028659" algn="l" defTabSz="685772" rtl="0" eaLnBrk="1" latinLnBrk="0" hangingPunct="1">
        <a:defRPr sz="1350" kern="1200">
          <a:solidFill>
            <a:schemeClr val="tx1"/>
          </a:solidFill>
          <a:latin typeface="+mn-lt"/>
          <a:ea typeface="+mn-ea"/>
          <a:cs typeface="+mn-cs"/>
        </a:defRPr>
      </a:lvl4pPr>
      <a:lvl5pPr marL="1371545" algn="l" defTabSz="685772" rtl="0" eaLnBrk="1" latinLnBrk="0" hangingPunct="1">
        <a:defRPr sz="1350" kern="1200">
          <a:solidFill>
            <a:schemeClr val="tx1"/>
          </a:solidFill>
          <a:latin typeface="+mn-lt"/>
          <a:ea typeface="+mn-ea"/>
          <a:cs typeface="+mn-cs"/>
        </a:defRPr>
      </a:lvl5pPr>
      <a:lvl6pPr marL="1714432" algn="l" defTabSz="685772" rtl="0" eaLnBrk="1" latinLnBrk="0" hangingPunct="1">
        <a:defRPr sz="1350" kern="1200">
          <a:solidFill>
            <a:schemeClr val="tx1"/>
          </a:solidFill>
          <a:latin typeface="+mn-lt"/>
          <a:ea typeface="+mn-ea"/>
          <a:cs typeface="+mn-cs"/>
        </a:defRPr>
      </a:lvl6pPr>
      <a:lvl7pPr marL="2057318" algn="l" defTabSz="685772" rtl="0" eaLnBrk="1" latinLnBrk="0" hangingPunct="1">
        <a:defRPr sz="1350" kern="1200">
          <a:solidFill>
            <a:schemeClr val="tx1"/>
          </a:solidFill>
          <a:latin typeface="+mn-lt"/>
          <a:ea typeface="+mn-ea"/>
          <a:cs typeface="+mn-cs"/>
        </a:defRPr>
      </a:lvl7pPr>
      <a:lvl8pPr marL="2400204" algn="l" defTabSz="685772" rtl="0" eaLnBrk="1" latinLnBrk="0" hangingPunct="1">
        <a:defRPr sz="1350" kern="1200">
          <a:solidFill>
            <a:schemeClr val="tx1"/>
          </a:solidFill>
          <a:latin typeface="+mn-lt"/>
          <a:ea typeface="+mn-ea"/>
          <a:cs typeface="+mn-cs"/>
        </a:defRPr>
      </a:lvl8pPr>
      <a:lvl9pPr marL="2743091" algn="l" defTabSz="685772" rtl="0" eaLnBrk="1" latinLnBrk="0" hangingPunct="1">
        <a:defRPr sz="135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9"/>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08000" y="230190"/>
            <a:ext cx="11176000" cy="498598"/>
          </a:xfrm>
          <a:prstGeom prst="rect">
            <a:avLst/>
          </a:prstGeom>
        </p:spPr>
        <p:txBody>
          <a:bodyPr vert="horz" wrap="square" lIns="0" tIns="0" rIns="0" bIns="0" rtlCol="0" anchor="t">
            <a:spAutoFit/>
          </a:bodyPr>
          <a:lstStyle/>
          <a:p>
            <a:r>
              <a:rPr lang="en-US"/>
              <a:t>Click to edit Master title style</a:t>
            </a:r>
          </a:p>
        </p:txBody>
      </p:sp>
      <p:sp>
        <p:nvSpPr>
          <p:cNvPr id="3" name="Text Placeholder 2"/>
          <p:cNvSpPr>
            <a:spLocks noGrp="1"/>
          </p:cNvSpPr>
          <p:nvPr>
            <p:ph type="body" idx="1"/>
          </p:nvPr>
        </p:nvSpPr>
        <p:spPr>
          <a:xfrm>
            <a:off x="508000" y="1412878"/>
            <a:ext cx="11176000" cy="1601977"/>
          </a:xfrm>
          <a:prstGeom prst="rect">
            <a:avLst/>
          </a:prstGeom>
        </p:spPr>
        <p:txBody>
          <a:bodyPr vert="horz"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12822438"/>
      </p:ext>
    </p:extLst>
  </p:cSld>
  <p:clrMap bg1="dk1" tx1="lt1" bg2="dk2" tx2="lt2" accent1="accent1" accent2="accent2" accent3="accent3" accent4="accent4" accent5="accent5" accent6="accent6" hlink="hlink" folHlink="folHlink"/>
  <p:sldLayoutIdLst>
    <p:sldLayoutId id="2147483756" r:id="rId1"/>
    <p:sldLayoutId id="2147483757" r:id="rId2"/>
    <p:sldLayoutId id="2147483758" r:id="rId3"/>
    <p:sldLayoutId id="2147483759" r:id="rId4"/>
    <p:sldLayoutId id="2147483760" r:id="rId5"/>
    <p:sldLayoutId id="2147483761" r:id="rId6"/>
    <p:sldLayoutId id="2147483762" r:id="rId7"/>
    <p:sldLayoutId id="2147483763" r:id="rId8"/>
    <p:sldLayoutId id="2147483764" r:id="rId9"/>
    <p:sldLayoutId id="2147483765" r:id="rId10"/>
    <p:sldLayoutId id="2147483766" r:id="rId11"/>
    <p:sldLayoutId id="2147483767" r:id="rId12"/>
    <p:sldLayoutId id="2147483768" r:id="rId13"/>
    <p:sldLayoutId id="2147483769" r:id="rId14"/>
    <p:sldLayoutId id="2147483770" r:id="rId15"/>
    <p:sldLayoutId id="2147483771" r:id="rId16"/>
    <p:sldLayoutId id="2147483772" r:id="rId17"/>
  </p:sldLayoutIdLst>
  <p:transition>
    <p:fade/>
  </p:transition>
  <p:txStyles>
    <p:titleStyle>
      <a:lvl1pPr algn="l" defTabSz="685772" rtl="0" eaLnBrk="1" latinLnBrk="0" hangingPunct="1">
        <a:lnSpc>
          <a:spcPct val="90000"/>
        </a:lnSpc>
        <a:spcBef>
          <a:spcPct val="0"/>
        </a:spcBef>
        <a:buNone/>
        <a:defRPr lang="en-US" sz="3600" b="0" kern="1200" cap="none" spc="-113" dirty="0" smtClean="0">
          <a:ln w="3175">
            <a:noFill/>
          </a:ln>
          <a:gradFill flip="none" rotWithShape="1">
            <a:gsLst>
              <a:gs pos="0">
                <a:srgbClr val="FFFFB9"/>
              </a:gs>
              <a:gs pos="36000">
                <a:srgbClr val="FFFF99"/>
              </a:gs>
              <a:gs pos="86000">
                <a:srgbClr val="F6AE1E"/>
              </a:gs>
            </a:gsLst>
            <a:lin ang="5400000" scaled="0"/>
            <a:tileRect/>
          </a:gradFill>
          <a:effectLst>
            <a:outerShdw blurRad="50800" dist="38100" dir="2700000" algn="tl" rotWithShape="0">
              <a:prstClr val="black">
                <a:alpha val="40000"/>
              </a:prstClr>
            </a:outerShdw>
          </a:effectLst>
          <a:latin typeface="+mj-lt"/>
          <a:ea typeface="+mn-ea"/>
          <a:cs typeface="Arial" charset="0"/>
        </a:defRPr>
      </a:lvl1pPr>
    </p:titleStyle>
    <p:bodyStyle>
      <a:lvl1pPr marL="297656" indent="-297656" algn="l" defTabSz="685772" rtl="0" eaLnBrk="1" latinLnBrk="0" hangingPunct="1">
        <a:lnSpc>
          <a:spcPct val="90000"/>
        </a:lnSpc>
        <a:spcBef>
          <a:spcPct val="20000"/>
        </a:spcBef>
        <a:buFontTx/>
        <a:buBlip>
          <a:blip r:embed="rId20"/>
        </a:buBlip>
        <a:defRPr sz="2400" kern="1200">
          <a:solidFill>
            <a:schemeClr val="tx1"/>
          </a:solidFill>
          <a:latin typeface="+mn-lt"/>
          <a:ea typeface="+mn-ea"/>
          <a:cs typeface="+mn-cs"/>
        </a:defRPr>
      </a:lvl1pPr>
      <a:lvl2pPr marL="685800" indent="-297656" algn="l" defTabSz="685772" rtl="0" eaLnBrk="1" latinLnBrk="0" hangingPunct="1">
        <a:lnSpc>
          <a:spcPct val="90000"/>
        </a:lnSpc>
        <a:spcBef>
          <a:spcPct val="20000"/>
        </a:spcBef>
        <a:buFontTx/>
        <a:buBlip>
          <a:blip r:embed="rId21"/>
        </a:buBlip>
        <a:defRPr sz="2100" kern="1200">
          <a:solidFill>
            <a:schemeClr val="tx1"/>
          </a:solidFill>
          <a:latin typeface="+mn-lt"/>
          <a:ea typeface="+mn-ea"/>
          <a:cs typeface="+mn-cs"/>
        </a:defRPr>
      </a:lvl2pPr>
      <a:lvl3pPr marL="944166" indent="-258366" algn="l" defTabSz="685772" rtl="0" eaLnBrk="1" latinLnBrk="0" hangingPunct="1">
        <a:lnSpc>
          <a:spcPct val="90000"/>
        </a:lnSpc>
        <a:spcBef>
          <a:spcPct val="20000"/>
        </a:spcBef>
        <a:buFontTx/>
        <a:buBlip>
          <a:blip r:embed="rId21"/>
        </a:buBlip>
        <a:defRPr sz="1800" kern="1200">
          <a:solidFill>
            <a:schemeClr val="tx1"/>
          </a:solidFill>
          <a:latin typeface="+mn-lt"/>
          <a:ea typeface="+mn-ea"/>
          <a:cs typeface="+mn-cs"/>
        </a:defRPr>
      </a:lvl3pPr>
      <a:lvl4pPr marL="1203722" indent="-259556" algn="l" defTabSz="685772" rtl="0" eaLnBrk="1" latinLnBrk="0" hangingPunct="1">
        <a:lnSpc>
          <a:spcPct val="90000"/>
        </a:lnSpc>
        <a:spcBef>
          <a:spcPct val="20000"/>
        </a:spcBef>
        <a:buFontTx/>
        <a:buBlip>
          <a:blip r:embed="rId21"/>
        </a:buBlip>
        <a:defRPr sz="1800" kern="1200">
          <a:solidFill>
            <a:schemeClr val="tx1"/>
          </a:solidFill>
          <a:latin typeface="+mn-lt"/>
          <a:ea typeface="+mn-ea"/>
          <a:cs typeface="+mn-cs"/>
        </a:defRPr>
      </a:lvl4pPr>
      <a:lvl5pPr marL="1456135" indent="-252413" algn="l" defTabSz="685772" rtl="0" eaLnBrk="1" latinLnBrk="0" hangingPunct="1">
        <a:lnSpc>
          <a:spcPct val="90000"/>
        </a:lnSpc>
        <a:spcBef>
          <a:spcPct val="20000"/>
        </a:spcBef>
        <a:buFontTx/>
        <a:buBlip>
          <a:blip r:embed="rId21"/>
        </a:buBlip>
        <a:defRPr sz="1800" kern="1200">
          <a:solidFill>
            <a:schemeClr val="tx1"/>
          </a:solidFill>
          <a:latin typeface="+mn-lt"/>
          <a:ea typeface="+mn-ea"/>
          <a:cs typeface="+mn-cs"/>
        </a:defRPr>
      </a:lvl5pPr>
      <a:lvl6pPr marL="1885874"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761"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647"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534"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72" rtl="0" eaLnBrk="1" latinLnBrk="0" hangingPunct="1">
        <a:defRPr sz="1350" kern="1200">
          <a:solidFill>
            <a:schemeClr val="tx1"/>
          </a:solidFill>
          <a:latin typeface="+mn-lt"/>
          <a:ea typeface="+mn-ea"/>
          <a:cs typeface="+mn-cs"/>
        </a:defRPr>
      </a:lvl1pPr>
      <a:lvl2pPr marL="342887" algn="l" defTabSz="685772" rtl="0" eaLnBrk="1" latinLnBrk="0" hangingPunct="1">
        <a:defRPr sz="1350" kern="1200">
          <a:solidFill>
            <a:schemeClr val="tx1"/>
          </a:solidFill>
          <a:latin typeface="+mn-lt"/>
          <a:ea typeface="+mn-ea"/>
          <a:cs typeface="+mn-cs"/>
        </a:defRPr>
      </a:lvl2pPr>
      <a:lvl3pPr marL="685772" algn="l" defTabSz="685772" rtl="0" eaLnBrk="1" latinLnBrk="0" hangingPunct="1">
        <a:defRPr sz="1350" kern="1200">
          <a:solidFill>
            <a:schemeClr val="tx1"/>
          </a:solidFill>
          <a:latin typeface="+mn-lt"/>
          <a:ea typeface="+mn-ea"/>
          <a:cs typeface="+mn-cs"/>
        </a:defRPr>
      </a:lvl3pPr>
      <a:lvl4pPr marL="1028659" algn="l" defTabSz="685772" rtl="0" eaLnBrk="1" latinLnBrk="0" hangingPunct="1">
        <a:defRPr sz="1350" kern="1200">
          <a:solidFill>
            <a:schemeClr val="tx1"/>
          </a:solidFill>
          <a:latin typeface="+mn-lt"/>
          <a:ea typeface="+mn-ea"/>
          <a:cs typeface="+mn-cs"/>
        </a:defRPr>
      </a:lvl4pPr>
      <a:lvl5pPr marL="1371545" algn="l" defTabSz="685772" rtl="0" eaLnBrk="1" latinLnBrk="0" hangingPunct="1">
        <a:defRPr sz="1350" kern="1200">
          <a:solidFill>
            <a:schemeClr val="tx1"/>
          </a:solidFill>
          <a:latin typeface="+mn-lt"/>
          <a:ea typeface="+mn-ea"/>
          <a:cs typeface="+mn-cs"/>
        </a:defRPr>
      </a:lvl5pPr>
      <a:lvl6pPr marL="1714432" algn="l" defTabSz="685772" rtl="0" eaLnBrk="1" latinLnBrk="0" hangingPunct="1">
        <a:defRPr sz="1350" kern="1200">
          <a:solidFill>
            <a:schemeClr val="tx1"/>
          </a:solidFill>
          <a:latin typeface="+mn-lt"/>
          <a:ea typeface="+mn-ea"/>
          <a:cs typeface="+mn-cs"/>
        </a:defRPr>
      </a:lvl6pPr>
      <a:lvl7pPr marL="2057318" algn="l" defTabSz="685772" rtl="0" eaLnBrk="1" latinLnBrk="0" hangingPunct="1">
        <a:defRPr sz="1350" kern="1200">
          <a:solidFill>
            <a:schemeClr val="tx1"/>
          </a:solidFill>
          <a:latin typeface="+mn-lt"/>
          <a:ea typeface="+mn-ea"/>
          <a:cs typeface="+mn-cs"/>
        </a:defRPr>
      </a:lvl7pPr>
      <a:lvl8pPr marL="2400204" algn="l" defTabSz="685772" rtl="0" eaLnBrk="1" latinLnBrk="0" hangingPunct="1">
        <a:defRPr sz="1350" kern="1200">
          <a:solidFill>
            <a:schemeClr val="tx1"/>
          </a:solidFill>
          <a:latin typeface="+mn-lt"/>
          <a:ea typeface="+mn-ea"/>
          <a:cs typeface="+mn-cs"/>
        </a:defRPr>
      </a:lvl8pPr>
      <a:lvl9pPr marL="2743091" algn="l" defTabSz="685772"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13.xml"/><Relationship Id="rId5" Type="http://schemas.openxmlformats.org/officeDocument/2006/relationships/image" Target="../media/image19.pn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13.xml"/><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13.xml"/><Relationship Id="rId5" Type="http://schemas.openxmlformats.org/officeDocument/2006/relationships/image" Target="../media/image21.png"/><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13.xml"/><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13.xml"/><Relationship Id="rId5" Type="http://schemas.openxmlformats.org/officeDocument/2006/relationships/image" Target="../media/image25.png"/><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13.xml"/><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13.xml"/><Relationship Id="rId5" Type="http://schemas.openxmlformats.org/officeDocument/2006/relationships/image" Target="../media/image26.png"/><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13.xml"/><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13.xml"/><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9.xml"/><Relationship Id="rId1" Type="http://schemas.openxmlformats.org/officeDocument/2006/relationships/slideLayout" Target="../slideLayouts/slideLayout13.xml"/><Relationship Id="rId5" Type="http://schemas.openxmlformats.org/officeDocument/2006/relationships/image" Target="../media/image37.PNG"/><Relationship Id="rId4" Type="http://schemas.openxmlformats.org/officeDocument/2006/relationships/image" Target="../media/image36.png"/></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0.xml"/><Relationship Id="rId1" Type="http://schemas.openxmlformats.org/officeDocument/2006/relationships/slideLayout" Target="../slideLayouts/slideLayout13.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2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1.xml"/><Relationship Id="rId1" Type="http://schemas.openxmlformats.org/officeDocument/2006/relationships/slideLayout" Target="../slideLayouts/slideLayout13.xml"/><Relationship Id="rId4" Type="http://schemas.openxmlformats.org/officeDocument/2006/relationships/image" Target="../media/image43.png"/></Relationships>
</file>

<file path=ppt/slides/_rels/slide2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2.xml"/><Relationship Id="rId1" Type="http://schemas.openxmlformats.org/officeDocument/2006/relationships/slideLayout" Target="../slideLayouts/slideLayout13.xml"/><Relationship Id="rId4" Type="http://schemas.openxmlformats.org/officeDocument/2006/relationships/image" Target="../media/image45.png"/></Relationships>
</file>

<file path=ppt/slides/_rels/slide2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3.xml"/><Relationship Id="rId1" Type="http://schemas.openxmlformats.org/officeDocument/2006/relationships/slideLayout" Target="../slideLayouts/slideLayout13.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27.png"/></Relationships>
</file>

<file path=ppt/slides/_rels/slide2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8.xml"/><Relationship Id="rId1" Type="http://schemas.openxmlformats.org/officeDocument/2006/relationships/slideLayout" Target="../slideLayouts/slideLayout13.xml"/><Relationship Id="rId4" Type="http://schemas.openxmlformats.org/officeDocument/2006/relationships/image" Target="../media/image54.png"/></Relationships>
</file>

<file path=ppt/slides/_rels/slide3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3.xml"/><Relationship Id="rId1" Type="http://schemas.openxmlformats.org/officeDocument/2006/relationships/slideLayout" Target="../slideLayouts/slideLayout13.xml"/><Relationship Id="rId5" Type="http://schemas.openxmlformats.org/officeDocument/2006/relationships/image" Target="../media/image61.png"/><Relationship Id="rId4" Type="http://schemas.openxmlformats.org/officeDocument/2006/relationships/image" Target="../media/image60.png"/></Relationships>
</file>

<file path=ppt/slides/_rels/slide3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4.xml"/><Relationship Id="rId1" Type="http://schemas.openxmlformats.org/officeDocument/2006/relationships/slideLayout" Target="../slideLayouts/slideLayout13.xml"/><Relationship Id="rId4" Type="http://schemas.openxmlformats.org/officeDocument/2006/relationships/image" Target="../media/image63.png"/></Relationships>
</file>

<file path=ppt/slides/_rels/slide3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5.xml"/><Relationship Id="rId1" Type="http://schemas.openxmlformats.org/officeDocument/2006/relationships/slideLayout" Target="../slideLayouts/slideLayout13.xml"/><Relationship Id="rId5" Type="http://schemas.openxmlformats.org/officeDocument/2006/relationships/image" Target="../media/image64.png"/><Relationship Id="rId4" Type="http://schemas.openxmlformats.org/officeDocument/2006/relationships/image" Target="../media/image60.png"/></Relationships>
</file>

<file path=ppt/slides/_rels/slide3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6.xml"/><Relationship Id="rId1" Type="http://schemas.openxmlformats.org/officeDocument/2006/relationships/slideLayout" Target="../slideLayouts/slideLayout13.xml"/><Relationship Id="rId4" Type="http://schemas.openxmlformats.org/officeDocument/2006/relationships/image" Target="../media/image66.png"/></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7.xml"/><Relationship Id="rId1" Type="http://schemas.openxmlformats.org/officeDocument/2006/relationships/slideLayout" Target="../slideLayouts/slideLayout13.xml"/><Relationship Id="rId4" Type="http://schemas.openxmlformats.org/officeDocument/2006/relationships/image" Target="../media/image68.png"/></Relationships>
</file>

<file path=ppt/slides/_rels/slide4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8.xml"/><Relationship Id="rId1" Type="http://schemas.openxmlformats.org/officeDocument/2006/relationships/slideLayout" Target="../slideLayouts/slideLayout13.xml"/><Relationship Id="rId4" Type="http://schemas.openxmlformats.org/officeDocument/2006/relationships/image" Target="../media/image70.PNG"/></Relationships>
</file>

<file path=ppt/slides/_rels/slide42.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9.xml"/></Relationships>
</file>

<file path=ppt/slides/_rels/slide43.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9.xml"/></Relationships>
</file>

<file path=ppt/slides/_rels/slide4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9.xml"/><Relationship Id="rId1" Type="http://schemas.openxmlformats.org/officeDocument/2006/relationships/slideLayout" Target="../slideLayouts/slideLayout13.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4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40.xml"/><Relationship Id="rId1" Type="http://schemas.openxmlformats.org/officeDocument/2006/relationships/slideLayout" Target="../slideLayouts/slideLayout13.xml"/><Relationship Id="rId4" Type="http://schemas.openxmlformats.org/officeDocument/2006/relationships/image" Target="../media/image78.png"/></Relationships>
</file>

<file path=ppt/slides/_rels/slide4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41.xml"/><Relationship Id="rId1" Type="http://schemas.openxmlformats.org/officeDocument/2006/relationships/slideLayout" Target="../slideLayouts/slideLayout13.xml"/><Relationship Id="rId4" Type="http://schemas.openxmlformats.org/officeDocument/2006/relationships/image" Target="../media/image78.png"/></Relationships>
</file>

<file path=ppt/slides/_rels/slide4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2.xml"/><Relationship Id="rId1" Type="http://schemas.openxmlformats.org/officeDocument/2006/relationships/slideLayout" Target="../slideLayouts/slideLayout13.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27.png"/></Relationships>
</file>

<file path=ppt/slides/_rels/slide48.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notesSlide" Target="../notesSlides/notesSlide43.xml"/><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410.PNG"/><Relationship Id="rId2" Type="http://schemas.openxmlformats.org/officeDocument/2006/relationships/notesSlide" Target="../notesSlides/notesSlide47.xml"/><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710.png"/><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4.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700.png"/><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57.xml"/><Relationship Id="rId1" Type="http://schemas.openxmlformats.org/officeDocument/2006/relationships/slideLayout" Target="../slideLayouts/slideLayout13.xml"/><Relationship Id="rId4" Type="http://schemas.openxmlformats.org/officeDocument/2006/relationships/image" Target="../media/image81.PNG"/></Relationships>
</file>

<file path=ppt/slides/_rels/slide63.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58.xml"/><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59.xml"/><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60.xml"/><Relationship Id="rId1" Type="http://schemas.openxmlformats.org/officeDocument/2006/relationships/slideLayout" Target="../slideLayouts/slideLayout13.xml"/><Relationship Id="rId4" Type="http://schemas.openxmlformats.org/officeDocument/2006/relationships/image" Target="../media/image84.PNG"/></Relationships>
</file>

<file path=ppt/slides/_rels/slide6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61.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13.xml"/><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13.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13.xml"/><Relationship Id="rId5" Type="http://schemas.openxmlformats.org/officeDocument/2006/relationships/image" Target="../media/image1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890837" y="1418495"/>
            <a:ext cx="6801826" cy="1142621"/>
          </a:xfrm>
        </p:spPr>
        <p:txBody>
          <a:bodyPr/>
          <a:lstStyle/>
          <a:p>
            <a:r>
              <a:rPr lang="en-US" dirty="0"/>
              <a:t>ECEN 350</a:t>
            </a:r>
            <a:br>
              <a:rPr lang="en-US" dirty="0"/>
            </a:br>
            <a:r>
              <a:rPr lang="en-US" dirty="0"/>
              <a:t>Electronic Devices and Circuits </a:t>
            </a:r>
          </a:p>
        </p:txBody>
      </p:sp>
      <p:sp>
        <p:nvSpPr>
          <p:cNvPr id="4" name="Rectangle 3"/>
          <p:cNvSpPr/>
          <p:nvPr/>
        </p:nvSpPr>
        <p:spPr>
          <a:xfrm>
            <a:off x="2004337" y="3465454"/>
            <a:ext cx="6155355" cy="707886"/>
          </a:xfrm>
          <a:prstGeom prst="rect">
            <a:avLst/>
          </a:prstGeom>
        </p:spPr>
        <p:txBody>
          <a:bodyPr wrap="square">
            <a:spAutoFit/>
          </a:bodyPr>
          <a:lstStyle/>
          <a:p>
            <a:r>
              <a:rPr lang="en-US" sz="4000" spc="-113">
                <a:ln w="3175">
                  <a:noFill/>
                </a:ln>
                <a:gradFill flip="none" rotWithShape="1">
                  <a:gsLst>
                    <a:gs pos="0">
                      <a:srgbClr val="FFFFB9"/>
                    </a:gs>
                    <a:gs pos="36000">
                      <a:srgbClr val="FFFF99"/>
                    </a:gs>
                    <a:gs pos="86000">
                      <a:srgbClr val="F6AE1E"/>
                    </a:gs>
                  </a:gsLst>
                  <a:lin ang="5400000" scaled="0"/>
                  <a:tileRect/>
                </a:gradFill>
                <a:effectLst>
                  <a:outerShdw blurRad="50800" dist="38100" dir="2700000" algn="tl" rotWithShape="0">
                    <a:prstClr val="black">
                      <a:alpha val="40000"/>
                    </a:prstClr>
                  </a:outerShdw>
                </a:effectLst>
                <a:cs typeface="Arial" charset="0"/>
              </a:rPr>
              <a:t>Bipolar Junction </a:t>
            </a:r>
            <a:r>
              <a:rPr lang="en-US" sz="4000" spc="-113" dirty="0">
                <a:ln w="3175">
                  <a:noFill/>
                </a:ln>
                <a:gradFill flip="none" rotWithShape="1">
                  <a:gsLst>
                    <a:gs pos="0">
                      <a:srgbClr val="FFFFB9"/>
                    </a:gs>
                    <a:gs pos="36000">
                      <a:srgbClr val="FFFF99"/>
                    </a:gs>
                    <a:gs pos="86000">
                      <a:srgbClr val="F6AE1E"/>
                    </a:gs>
                  </a:gsLst>
                  <a:lin ang="5400000" scaled="0"/>
                  <a:tileRect/>
                </a:gradFill>
                <a:effectLst>
                  <a:outerShdw blurRad="50800" dist="38100" dir="2700000" algn="tl" rotWithShape="0">
                    <a:prstClr val="black">
                      <a:alpha val="40000"/>
                    </a:prstClr>
                  </a:outerShdw>
                </a:effectLst>
                <a:cs typeface="Arial" charset="0"/>
              </a:rPr>
              <a:t>Transistors</a:t>
            </a:r>
            <a:endParaRPr lang="en-US" sz="4000" dirty="0"/>
          </a:p>
        </p:txBody>
      </p:sp>
    </p:spTree>
    <p:extLst>
      <p:ext uri="{BB962C8B-B14F-4D97-AF65-F5344CB8AC3E}">
        <p14:creationId xmlns:p14="http://schemas.microsoft.com/office/powerpoint/2010/main" val="1925272907"/>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06320" y="302"/>
            <a:ext cx="7631237" cy="609600"/>
          </a:xfrm>
        </p:spPr>
        <p:txBody>
          <a:bodyPr>
            <a:noAutofit/>
          </a:bodyPr>
          <a:lstStyle/>
          <a:p>
            <a:pPr algn="ctr"/>
            <a:r>
              <a:rPr lang="en-US" sz="4000" dirty="0" err="1">
                <a:gradFill>
                  <a:gsLst>
                    <a:gs pos="0">
                      <a:schemeClr val="tx2"/>
                    </a:gs>
                    <a:gs pos="46000">
                      <a:schemeClr val="tx2"/>
                    </a:gs>
                    <a:gs pos="86000">
                      <a:schemeClr val="accent5"/>
                    </a:gs>
                  </a:gsLst>
                  <a:lin ang="5400000" scaled="1"/>
                </a:gradFill>
              </a:rPr>
              <a:t>npn</a:t>
            </a:r>
            <a:r>
              <a:rPr lang="en-US" sz="4000" dirty="0">
                <a:gradFill>
                  <a:gsLst>
                    <a:gs pos="0">
                      <a:schemeClr val="tx2"/>
                    </a:gs>
                    <a:gs pos="46000">
                      <a:schemeClr val="tx2"/>
                    </a:gs>
                    <a:gs pos="86000">
                      <a:schemeClr val="accent5"/>
                    </a:gs>
                  </a:gsLst>
                  <a:lin ang="5400000" scaled="1"/>
                </a:gradFill>
              </a:rPr>
              <a:t> Bipolar Junction Transistor</a:t>
            </a:r>
          </a:p>
        </p:txBody>
      </p:sp>
      <p:sp>
        <p:nvSpPr>
          <p:cNvPr id="138" name="Rectangle 137"/>
          <p:cNvSpPr/>
          <p:nvPr/>
        </p:nvSpPr>
        <p:spPr>
          <a:xfrm>
            <a:off x="377506" y="826839"/>
            <a:ext cx="11375470" cy="5355312"/>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solidFill>
                  <a:srgbClr val="000000"/>
                </a:solidFill>
              </a:rPr>
              <a:t>n++ emitter region in above diagram indicated heavy doping with respect to the other regions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Bipolar meaning two </a:t>
            </a:r>
            <a:r>
              <a:rPr lang="en-US" dirty="0" err="1"/>
              <a:t>pn</a:t>
            </a:r>
            <a:r>
              <a:rPr lang="en-US" dirty="0"/>
              <a:t> junctions. Want Base-Emitter junction in the above transistor forward biased to turn on transistor, else it behaves like an open switch between the collector and emitter.</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Actual width of narrow base is &lt; 1 % of overall transistor width.</a:t>
            </a:r>
          </a:p>
        </p:txBody>
      </p:sp>
      <p:sp>
        <p:nvSpPr>
          <p:cNvPr id="11" name="Right Arrow 10"/>
          <p:cNvSpPr/>
          <p:nvPr/>
        </p:nvSpPr>
        <p:spPr bwMode="auto">
          <a:xfrm>
            <a:off x="4298629" y="2420329"/>
            <a:ext cx="735291" cy="622169"/>
          </a:xfrm>
          <a:prstGeom prst="rightArrow">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a:solidFill>
                <a:srgbClr val="FFFFFF"/>
              </a:solidFill>
              <a:effectLst>
                <a:outerShdw blurRad="38100" dist="38100" dir="2700000" algn="tl">
                  <a:srgbClr val="000000">
                    <a:alpha val="43137"/>
                  </a:srgbClr>
                </a:outerShdw>
              </a:effectLst>
              <a:latin typeface="Segoe" pitchFamily="34" charset="0"/>
            </a:endParaRPr>
          </a:p>
        </p:txBody>
      </p:sp>
      <p:sp>
        <p:nvSpPr>
          <p:cNvPr id="12" name="Right Arrow 11"/>
          <p:cNvSpPr/>
          <p:nvPr/>
        </p:nvSpPr>
        <p:spPr bwMode="auto">
          <a:xfrm>
            <a:off x="7149624" y="2431328"/>
            <a:ext cx="735291" cy="622169"/>
          </a:xfrm>
          <a:prstGeom prst="rightArrow">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a:solidFill>
                <a:srgbClr val="FFFFFF"/>
              </a:solidFill>
              <a:effectLst>
                <a:outerShdw blurRad="38100" dist="38100" dir="2700000" algn="tl">
                  <a:srgbClr val="000000">
                    <a:alpha val="43137"/>
                  </a:srgbClr>
                </a:outerShdw>
              </a:effectLst>
              <a:latin typeface="Segoe" pitchFamily="34" charset="0"/>
            </a:endParaRPr>
          </a:p>
        </p:txBody>
      </p:sp>
      <p:sp>
        <p:nvSpPr>
          <p:cNvPr id="13" name="TextBox 12"/>
          <p:cNvSpPr txBox="1"/>
          <p:nvPr/>
        </p:nvSpPr>
        <p:spPr>
          <a:xfrm>
            <a:off x="7993890" y="939049"/>
            <a:ext cx="2444994" cy="369332"/>
          </a:xfrm>
          <a:prstGeom prst="rect">
            <a:avLst/>
          </a:prstGeom>
          <a:noFill/>
        </p:spPr>
        <p:txBody>
          <a:bodyPr wrap="square" rtlCol="0">
            <a:spAutoFit/>
          </a:bodyPr>
          <a:lstStyle/>
          <a:p>
            <a:pPr>
              <a:defRPr/>
            </a:pPr>
            <a:r>
              <a:rPr lang="en-US" kern="0" dirty="0" err="1">
                <a:solidFill>
                  <a:prstClr val="black"/>
                </a:solidFill>
                <a:latin typeface="Cambria Math" panose="02040503050406030204" pitchFamily="18" charset="0"/>
                <a:ea typeface="Cambria Math" panose="02040503050406030204" pitchFamily="18" charset="0"/>
              </a:rPr>
              <a:t>npn</a:t>
            </a:r>
            <a:r>
              <a:rPr lang="en-US" kern="0" dirty="0">
                <a:solidFill>
                  <a:prstClr val="black"/>
                </a:solidFill>
                <a:latin typeface="Cambria Math" panose="02040503050406030204" pitchFamily="18" charset="0"/>
                <a:ea typeface="Cambria Math" panose="02040503050406030204" pitchFamily="18" charset="0"/>
              </a:rPr>
              <a:t> Schematic Symbol</a:t>
            </a:r>
          </a:p>
        </p:txBody>
      </p:sp>
      <p:sp>
        <p:nvSpPr>
          <p:cNvPr id="14" name="TextBox 13"/>
          <p:cNvSpPr txBox="1"/>
          <p:nvPr/>
        </p:nvSpPr>
        <p:spPr>
          <a:xfrm>
            <a:off x="4717820" y="897742"/>
            <a:ext cx="3069046" cy="369332"/>
          </a:xfrm>
          <a:prstGeom prst="rect">
            <a:avLst/>
          </a:prstGeom>
          <a:noFill/>
        </p:spPr>
        <p:txBody>
          <a:bodyPr wrap="square" rtlCol="0">
            <a:spAutoFit/>
          </a:bodyPr>
          <a:lstStyle/>
          <a:p>
            <a:pPr>
              <a:defRPr/>
            </a:pPr>
            <a:r>
              <a:rPr lang="en-US" kern="0" dirty="0" err="1">
                <a:solidFill>
                  <a:prstClr val="black"/>
                </a:solidFill>
                <a:latin typeface="Cambria Math" panose="02040503050406030204" pitchFamily="18" charset="0"/>
                <a:ea typeface="Cambria Math" panose="02040503050406030204" pitchFamily="18" charset="0"/>
              </a:rPr>
              <a:t>npn</a:t>
            </a:r>
            <a:r>
              <a:rPr lang="en-US" kern="0" dirty="0">
                <a:solidFill>
                  <a:prstClr val="black"/>
                </a:solidFill>
                <a:latin typeface="Cambria Math" panose="02040503050406030204" pitchFamily="18" charset="0"/>
                <a:ea typeface="Cambria Math" panose="02040503050406030204" pitchFamily="18" charset="0"/>
              </a:rPr>
              <a:t> Diode Equivalent Circuit</a:t>
            </a:r>
          </a:p>
        </p:txBody>
      </p:sp>
      <p:pic>
        <p:nvPicPr>
          <p:cNvPr id="33" name="Picture 3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18161" y="1351603"/>
            <a:ext cx="1726580" cy="2917788"/>
          </a:xfrm>
          <a:prstGeom prst="rect">
            <a:avLst/>
          </a:prstGeom>
        </p:spPr>
      </p:pic>
      <p:pic>
        <p:nvPicPr>
          <p:cNvPr id="34" name="Picture 3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93890" y="1386039"/>
            <a:ext cx="2110090" cy="2883352"/>
          </a:xfrm>
          <a:prstGeom prst="rect">
            <a:avLst/>
          </a:prstGeom>
        </p:spPr>
      </p:pic>
      <p:pic>
        <p:nvPicPr>
          <p:cNvPr id="5" name="Picture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775938" y="875333"/>
            <a:ext cx="1945831" cy="3562557"/>
          </a:xfrm>
          <a:prstGeom prst="rect">
            <a:avLst/>
          </a:prstGeom>
        </p:spPr>
      </p:pic>
    </p:spTree>
    <p:extLst>
      <p:ext uri="{BB962C8B-B14F-4D97-AF65-F5344CB8AC3E}">
        <p14:creationId xmlns:p14="http://schemas.microsoft.com/office/powerpoint/2010/main" val="21515267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64336" y="-31585"/>
            <a:ext cx="8991600" cy="609600"/>
          </a:xfrm>
        </p:spPr>
        <p:txBody>
          <a:bodyPr>
            <a:noAutofit/>
          </a:bodyPr>
          <a:lstStyle/>
          <a:p>
            <a:pPr algn="ctr"/>
            <a:r>
              <a:rPr lang="en-US" sz="4000" dirty="0" err="1">
                <a:gradFill>
                  <a:gsLst>
                    <a:gs pos="0">
                      <a:schemeClr val="tx2"/>
                    </a:gs>
                    <a:gs pos="46000">
                      <a:schemeClr val="tx2"/>
                    </a:gs>
                    <a:gs pos="86000">
                      <a:schemeClr val="accent5"/>
                    </a:gs>
                  </a:gsLst>
                  <a:lin ang="5400000" scaled="1"/>
                </a:gradFill>
              </a:rPr>
              <a:t>npn</a:t>
            </a:r>
            <a:r>
              <a:rPr lang="en-US" sz="4000" dirty="0">
                <a:gradFill>
                  <a:gsLst>
                    <a:gs pos="0">
                      <a:schemeClr val="tx2"/>
                    </a:gs>
                    <a:gs pos="46000">
                      <a:schemeClr val="tx2"/>
                    </a:gs>
                    <a:gs pos="86000">
                      <a:schemeClr val="accent5"/>
                    </a:gs>
                  </a:gsLst>
                  <a:lin ang="5400000" scaled="1"/>
                </a:gradFill>
              </a:rPr>
              <a:t> Active Region Operation</a:t>
            </a:r>
          </a:p>
        </p:txBody>
      </p:sp>
      <p:sp>
        <p:nvSpPr>
          <p:cNvPr id="138" name="Rectangle 137"/>
          <p:cNvSpPr/>
          <p:nvPr/>
        </p:nvSpPr>
        <p:spPr>
          <a:xfrm>
            <a:off x="335559" y="635955"/>
            <a:ext cx="11576807" cy="5570756"/>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marL="285750" indent="-285750">
              <a:buFont typeface="Arial" panose="020B0604020202020204" pitchFamily="34" charset="0"/>
              <a:buChar char="•"/>
            </a:pPr>
            <a:endParaRPr lang="en-US" altLang="en-US" dirty="0">
              <a:solidFill>
                <a:prstClr val="black"/>
              </a:solidFill>
              <a:latin typeface="Cambria Math" panose="02040503050406030204" pitchFamily="18" charset="0"/>
              <a:ea typeface="Cambria Math" panose="02040503050406030204" pitchFamily="18" charset="0"/>
            </a:endParaRPr>
          </a:p>
          <a:p>
            <a:pPr marL="285750" indent="-285750">
              <a:spcAft>
                <a:spcPts val="1200"/>
              </a:spcAft>
              <a:buFont typeface="Arial" panose="020B0604020202020204" pitchFamily="34" charset="0"/>
              <a:buChar char="•"/>
            </a:pPr>
            <a:endParaRPr lang="en-US" altLang="en-US" dirty="0">
              <a:solidFill>
                <a:prstClr val="black"/>
              </a:solidFill>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endParaRPr lang="en-US" altLang="en-US" dirty="0">
              <a:solidFill>
                <a:prstClr val="black"/>
              </a:solidFill>
              <a:latin typeface="Cambria Math" panose="02040503050406030204" pitchFamily="18" charset="0"/>
              <a:ea typeface="Cambria Math" panose="02040503050406030204" pitchFamily="18" charset="0"/>
            </a:endParaRPr>
          </a:p>
          <a:p>
            <a:endParaRPr lang="en-US" altLang="en-US" dirty="0">
              <a:solidFill>
                <a:prstClr val="black"/>
              </a:solidFill>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endParaRPr lang="en-US" altLang="en-US" dirty="0">
              <a:solidFill>
                <a:prstClr val="black"/>
              </a:solidFill>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endParaRPr lang="en-US" altLang="en-US" dirty="0">
              <a:solidFill>
                <a:prstClr val="black"/>
              </a:solidFill>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endParaRPr lang="en-US" altLang="en-US" dirty="0">
              <a:solidFill>
                <a:prstClr val="black"/>
              </a:solidFill>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endParaRPr lang="en-US" altLang="en-US" dirty="0">
              <a:solidFill>
                <a:prstClr val="black"/>
              </a:solidFill>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endParaRPr lang="en-US" altLang="en-US" dirty="0">
              <a:solidFill>
                <a:prstClr val="black"/>
              </a:solidFill>
              <a:latin typeface="Cambria Math" panose="02040503050406030204" pitchFamily="18" charset="0"/>
              <a:ea typeface="Cambria Math" panose="02040503050406030204" pitchFamily="18" charset="0"/>
            </a:endParaRPr>
          </a:p>
          <a:p>
            <a:pPr marL="285750" indent="-285750">
              <a:spcBef>
                <a:spcPts val="2400"/>
              </a:spcBef>
              <a:spcAft>
                <a:spcPts val="2400"/>
              </a:spcAft>
              <a:buFont typeface="Arial" panose="020B0604020202020204" pitchFamily="34" charset="0"/>
              <a:buChar char="•"/>
            </a:pPr>
            <a:r>
              <a:rPr lang="en-US" dirty="0">
                <a:solidFill>
                  <a:srgbClr val="FF0000"/>
                </a:solidFill>
              </a:rPr>
              <a:t>Use electron versus conventional current flow for above </a:t>
            </a:r>
            <a:r>
              <a:rPr lang="en-US" dirty="0" err="1">
                <a:solidFill>
                  <a:srgbClr val="FF0000"/>
                </a:solidFill>
              </a:rPr>
              <a:t>npn</a:t>
            </a:r>
            <a:r>
              <a:rPr lang="en-US" dirty="0">
                <a:solidFill>
                  <a:srgbClr val="FF0000"/>
                </a:solidFill>
              </a:rPr>
              <a:t> pictorial.</a:t>
            </a:r>
          </a:p>
          <a:p>
            <a:pPr marL="285750" indent="-285750">
              <a:buFont typeface="Arial" panose="020B0604020202020204" pitchFamily="34" charset="0"/>
              <a:buChar char="•"/>
            </a:pPr>
            <a:r>
              <a:rPr lang="en-US" dirty="0">
                <a:solidFill>
                  <a:srgbClr val="000000"/>
                </a:solidFill>
              </a:rPr>
              <a:t>For active region want Base-Emitter junction forward biased with Collector-Base junction reverse biased.</a:t>
            </a:r>
          </a:p>
          <a:p>
            <a:endParaRPr lang="en-US" dirty="0">
              <a:solidFill>
                <a:srgbClr val="000000"/>
              </a:solidFill>
            </a:endParaRPr>
          </a:p>
          <a:p>
            <a:pPr marL="285750" indent="-285750">
              <a:buFont typeface="Arial" panose="020B0604020202020204" pitchFamily="34" charset="0"/>
              <a:buChar char="•"/>
            </a:pPr>
            <a:r>
              <a:rPr lang="en-US" altLang="en-US" dirty="0">
                <a:solidFill>
                  <a:prstClr val="black"/>
                </a:solidFill>
                <a:ea typeface="Cambria Math" panose="02040503050406030204" pitchFamily="18" charset="0"/>
              </a:rPr>
              <a:t>Forward biased Base-Emitter junction results in a large number of CB electrons injected into in the p-type base. Because of the Emitter and Base doping disparity, these CB electrons can actually outnumber the valence band holes, yet since they are CB electrons in a p-type region, they are still considered minority carriers.</a:t>
            </a:r>
          </a:p>
          <a:p>
            <a:endParaRPr lang="en-US" dirty="0">
              <a:solidFill>
                <a:srgbClr val="000000"/>
              </a:solidFill>
            </a:endParaRPr>
          </a:p>
          <a:p>
            <a:pPr marL="285750" indent="-285750">
              <a:buFont typeface="Arial" panose="020B0604020202020204" pitchFamily="34" charset="0"/>
              <a:buChar char="•"/>
            </a:pPr>
            <a:r>
              <a:rPr lang="en-US" b="1" dirty="0">
                <a:solidFill>
                  <a:srgbClr val="000000"/>
                </a:solidFill>
              </a:rPr>
              <a:t>Almost all conduction band electrons injected from Emitter to the Base end up in the Collector.</a:t>
            </a:r>
          </a:p>
        </p:txBody>
      </p:sp>
      <p:sp>
        <p:nvSpPr>
          <p:cNvPr id="64" name="TextBox 63"/>
          <p:cNvSpPr txBox="1"/>
          <p:nvPr/>
        </p:nvSpPr>
        <p:spPr>
          <a:xfrm>
            <a:off x="6089000" y="643122"/>
            <a:ext cx="4429310" cy="369332"/>
          </a:xfrm>
          <a:prstGeom prst="rect">
            <a:avLst/>
          </a:prstGeom>
          <a:noFill/>
        </p:spPr>
        <p:txBody>
          <a:bodyPr wrap="square" rtlCol="0">
            <a:spAutoFit/>
          </a:bodyPr>
          <a:lstStyle/>
          <a:p>
            <a:pPr>
              <a:defRPr/>
            </a:pPr>
            <a:r>
              <a:rPr lang="en-US" kern="0" dirty="0" err="1">
                <a:solidFill>
                  <a:prstClr val="black"/>
                </a:solidFill>
                <a:latin typeface="Cambria Math" panose="02040503050406030204" pitchFamily="18" charset="0"/>
                <a:ea typeface="Cambria Math" panose="02040503050406030204" pitchFamily="18" charset="0"/>
              </a:rPr>
              <a:t>npn</a:t>
            </a:r>
            <a:r>
              <a:rPr lang="en-US" kern="0" dirty="0">
                <a:solidFill>
                  <a:prstClr val="black"/>
                </a:solidFill>
                <a:latin typeface="Cambria Math" panose="02040503050406030204" pitchFamily="18" charset="0"/>
                <a:ea typeface="Cambria Math" panose="02040503050406030204" pitchFamily="18" charset="0"/>
              </a:rPr>
              <a:t> Energy Band Diagram in Active Region</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31338" y="1012454"/>
            <a:ext cx="4797547" cy="2433020"/>
          </a:xfrm>
          <a:prstGeom prst="rect">
            <a:avLst/>
          </a:prstGeom>
        </p:spPr>
      </p:pic>
      <p:sp>
        <p:nvSpPr>
          <p:cNvPr id="11" name="Right Arrow 61">
            <a:extLst>
              <a:ext uri="{FF2B5EF4-FFF2-40B4-BE49-F238E27FC236}">
                <a16:creationId xmlns:a16="http://schemas.microsoft.com/office/drawing/2014/main" id="{71C8EF01-EC0C-4EDC-A1B4-3C6B1FAAC06D}"/>
              </a:ext>
            </a:extLst>
          </p:cNvPr>
          <p:cNvSpPr/>
          <p:nvPr/>
        </p:nvSpPr>
        <p:spPr bwMode="auto">
          <a:xfrm>
            <a:off x="4989095" y="1814914"/>
            <a:ext cx="557262" cy="473243"/>
          </a:xfrm>
          <a:prstGeom prst="rightArrow">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a:solidFill>
                <a:srgbClr val="FFFFFF"/>
              </a:solidFill>
              <a:effectLst>
                <a:outerShdw blurRad="38100" dist="38100" dir="2700000" algn="tl">
                  <a:srgbClr val="000000">
                    <a:alpha val="43137"/>
                  </a:srgbClr>
                </a:outerShdw>
              </a:effectLst>
              <a:latin typeface="Segoe" pitchFamily="34" charset="0"/>
            </a:endParaRPr>
          </a:p>
        </p:txBody>
      </p:sp>
      <p:pic>
        <p:nvPicPr>
          <p:cNvPr id="8" name="Picture 7">
            <a:extLst>
              <a:ext uri="{FF2B5EF4-FFF2-40B4-BE49-F238E27FC236}">
                <a16:creationId xmlns:a16="http://schemas.microsoft.com/office/drawing/2014/main" id="{0A8460E1-27A9-49E9-93F4-FFE3963EDAF6}"/>
              </a:ext>
            </a:extLst>
          </p:cNvPr>
          <p:cNvPicPr>
            <a:picLocks noChangeAspect="1"/>
          </p:cNvPicPr>
          <p:nvPr/>
        </p:nvPicPr>
        <p:blipFill>
          <a:blip r:embed="rId4"/>
          <a:stretch>
            <a:fillRect/>
          </a:stretch>
        </p:blipFill>
        <p:spPr>
          <a:xfrm>
            <a:off x="1011480" y="685251"/>
            <a:ext cx="3223269" cy="2914285"/>
          </a:xfrm>
          <a:prstGeom prst="rect">
            <a:avLst/>
          </a:prstGeom>
        </p:spPr>
      </p:pic>
    </p:spTree>
    <p:extLst>
      <p:ext uri="{BB962C8B-B14F-4D97-AF65-F5344CB8AC3E}">
        <p14:creationId xmlns:p14="http://schemas.microsoft.com/office/powerpoint/2010/main" val="14909715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8">
                                            <p:txEl>
                                              <p:pRg st="12" end="12"/>
                                            </p:txEl>
                                          </p:spTgt>
                                        </p:tgtEl>
                                        <p:attrNameLst>
                                          <p:attrName>style.visibility</p:attrName>
                                        </p:attrNameLst>
                                      </p:cBhvr>
                                      <p:to>
                                        <p:strVal val="visible"/>
                                      </p:to>
                                    </p:set>
                                    <p:anim calcmode="lin" valueType="num">
                                      <p:cBhvr additive="base">
                                        <p:cTn id="7" dur="500" fill="hold"/>
                                        <p:tgtEl>
                                          <p:spTgt spid="138">
                                            <p:txEl>
                                              <p:pRg st="12" end="1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38">
                                            <p:txEl>
                                              <p:pRg st="12" end="12"/>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38">
                                            <p:txEl>
                                              <p:pRg st="14" end="14"/>
                                            </p:txEl>
                                          </p:spTgt>
                                        </p:tgtEl>
                                        <p:attrNameLst>
                                          <p:attrName>style.visibility</p:attrName>
                                        </p:attrNameLst>
                                      </p:cBhvr>
                                      <p:to>
                                        <p:strVal val="visible"/>
                                      </p:to>
                                    </p:set>
                                    <p:anim calcmode="lin" valueType="num">
                                      <p:cBhvr additive="base">
                                        <p:cTn id="11" dur="500" fill="hold"/>
                                        <p:tgtEl>
                                          <p:spTgt spid="138">
                                            <p:txEl>
                                              <p:pRg st="14" end="14"/>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38">
                                            <p:txEl>
                                              <p:pRg st="14" end="1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17740" y="-448"/>
            <a:ext cx="9777857" cy="609600"/>
          </a:xfrm>
        </p:spPr>
        <p:txBody>
          <a:bodyPr>
            <a:noAutofit/>
          </a:bodyPr>
          <a:lstStyle/>
          <a:p>
            <a:pPr algn="ctr"/>
            <a:r>
              <a:rPr lang="en-US" sz="4000" dirty="0" err="1">
                <a:gradFill>
                  <a:gsLst>
                    <a:gs pos="0">
                      <a:schemeClr val="tx2"/>
                    </a:gs>
                    <a:gs pos="46000">
                      <a:schemeClr val="tx2"/>
                    </a:gs>
                    <a:gs pos="86000">
                      <a:schemeClr val="accent5"/>
                    </a:gs>
                  </a:gsLst>
                  <a:lin ang="5400000" scaled="1"/>
                </a:gradFill>
              </a:rPr>
              <a:t>npn</a:t>
            </a:r>
            <a:r>
              <a:rPr lang="en-US" sz="4000" dirty="0">
                <a:gradFill>
                  <a:gsLst>
                    <a:gs pos="0">
                      <a:schemeClr val="tx2"/>
                    </a:gs>
                    <a:gs pos="46000">
                      <a:schemeClr val="tx2"/>
                    </a:gs>
                    <a:gs pos="86000">
                      <a:schemeClr val="accent5"/>
                    </a:gs>
                  </a:gsLst>
                  <a:lin ang="5400000" scaled="1"/>
                </a:gradFill>
              </a:rPr>
              <a:t> Active Region Current Flow (Continued)</a:t>
            </a:r>
          </a:p>
        </p:txBody>
      </p:sp>
      <mc:AlternateContent xmlns:mc="http://schemas.openxmlformats.org/markup-compatibility/2006" xmlns:a14="http://schemas.microsoft.com/office/drawing/2010/main">
        <mc:Choice Requires="a14">
          <p:sp>
            <p:nvSpPr>
              <p:cNvPr id="138" name="Rectangle 137"/>
              <p:cNvSpPr/>
              <p:nvPr/>
            </p:nvSpPr>
            <p:spPr>
              <a:xfrm>
                <a:off x="352337" y="726410"/>
                <a:ext cx="11576807" cy="5863144"/>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marL="285750" indent="-285750">
                  <a:buFont typeface="Arial" panose="020B0604020202020204" pitchFamily="34" charset="0"/>
                  <a:buChar char="•"/>
                </a:pPr>
                <a:endParaRPr lang="en-US" altLang="en-US" dirty="0">
                  <a:solidFill>
                    <a:prstClr val="black"/>
                  </a:solidFill>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endParaRPr lang="en-US" altLang="en-US" dirty="0">
                  <a:solidFill>
                    <a:prstClr val="black"/>
                  </a:solidFill>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endParaRPr lang="en-US" altLang="en-US" dirty="0">
                  <a:solidFill>
                    <a:prstClr val="black"/>
                  </a:solidFill>
                  <a:latin typeface="Cambria Math" panose="02040503050406030204" pitchFamily="18" charset="0"/>
                  <a:ea typeface="Cambria Math" panose="02040503050406030204" pitchFamily="18" charset="0"/>
                </a:endParaRPr>
              </a:p>
              <a:p>
                <a:endParaRPr lang="en-US" altLang="en-US" dirty="0">
                  <a:solidFill>
                    <a:prstClr val="black"/>
                  </a:solidFill>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endParaRPr lang="en-US" altLang="en-US" dirty="0">
                  <a:solidFill>
                    <a:prstClr val="black"/>
                  </a:solidFill>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endParaRPr lang="en-US" altLang="en-US" dirty="0">
                  <a:solidFill>
                    <a:prstClr val="black"/>
                  </a:solidFill>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endParaRPr lang="en-US" altLang="en-US" dirty="0">
                  <a:solidFill>
                    <a:prstClr val="black"/>
                  </a:solidFill>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endParaRPr lang="en-US" altLang="en-US" dirty="0">
                  <a:solidFill>
                    <a:prstClr val="black"/>
                  </a:solidFill>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endParaRPr lang="en-US" altLang="en-US" dirty="0">
                  <a:solidFill>
                    <a:prstClr val="black"/>
                  </a:solidFill>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endParaRPr lang="en-US" altLang="en-US" dirty="0">
                  <a:solidFill>
                    <a:prstClr val="black"/>
                  </a:solidFill>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endParaRPr lang="en-US" altLang="en-US" dirty="0">
                  <a:solidFill>
                    <a:prstClr val="black"/>
                  </a:solidFill>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r>
                  <a:rPr lang="en-US" dirty="0">
                    <a:solidFill>
                      <a:srgbClr val="000000"/>
                    </a:solidFill>
                  </a:rPr>
                  <a:t>n++ simply denotes heavily doped n-type.</a:t>
                </a:r>
              </a:p>
              <a:p>
                <a:pPr marL="285750" indent="-285750">
                  <a:buFont typeface="Arial" panose="020B0604020202020204" pitchFamily="34" charset="0"/>
                  <a:buChar char="•"/>
                </a:pPr>
                <a:endParaRPr lang="en-US" dirty="0">
                  <a:solidFill>
                    <a:srgbClr val="000000"/>
                  </a:solidFill>
                </a:endParaRPr>
              </a:p>
              <a:p>
                <a:pPr marL="285750" indent="-285750">
                  <a:spcAft>
                    <a:spcPts val="1800"/>
                  </a:spcAft>
                  <a:buFont typeface="Arial" panose="020B0604020202020204" pitchFamily="34" charset="0"/>
                  <a:buChar char="•"/>
                </a:pPr>
                <a:r>
                  <a:rPr lang="en-US" dirty="0">
                    <a:solidFill>
                      <a:srgbClr val="000000"/>
                    </a:solidFill>
                  </a:rPr>
                  <a:t>A few conduction band electrons recombine with holes in the narrow, lightly doped Base region, but most </a:t>
                </a:r>
                <a:r>
                  <a:rPr lang="en-US" dirty="0"/>
                  <a:t>injected conduction band electrons in the Base </a:t>
                </a:r>
                <a:r>
                  <a:rPr lang="en-US" dirty="0">
                    <a:solidFill>
                      <a:srgbClr val="000000"/>
                    </a:solidFill>
                  </a:rPr>
                  <a:t>make it to the Collector.  </a:t>
                </a:r>
              </a:p>
              <a:p>
                <a:pPr marL="285750" indent="-285750">
                  <a:buFont typeface="Arial" panose="020B0604020202020204" pitchFamily="34" charset="0"/>
                  <a:buChar char="•"/>
                </a:pPr>
                <a:r>
                  <a:rPr lang="en-US" dirty="0">
                    <a:solidFill>
                      <a:srgbClr val="000000"/>
                    </a:solidFill>
                  </a:rPr>
                  <a:t>Result by KCL is that I</a:t>
                </a:r>
                <a:r>
                  <a:rPr lang="en-US" baseline="-25000" dirty="0">
                    <a:solidFill>
                      <a:srgbClr val="000000"/>
                    </a:solidFill>
                  </a:rPr>
                  <a:t>E</a:t>
                </a:r>
                <a:r>
                  <a:rPr lang="en-US" dirty="0">
                    <a:solidFill>
                      <a:srgbClr val="000000"/>
                    </a:solidFill>
                  </a:rPr>
                  <a:t> = I</a:t>
                </a:r>
                <a:r>
                  <a:rPr lang="en-US" baseline="-25000" dirty="0">
                    <a:solidFill>
                      <a:srgbClr val="000000"/>
                    </a:solidFill>
                  </a:rPr>
                  <a:t>B</a:t>
                </a:r>
                <a:r>
                  <a:rPr lang="en-US" dirty="0">
                    <a:solidFill>
                      <a:srgbClr val="000000"/>
                    </a:solidFill>
                  </a:rPr>
                  <a:t> + I</a:t>
                </a:r>
                <a:r>
                  <a:rPr lang="en-US" baseline="-25000" dirty="0">
                    <a:solidFill>
                      <a:srgbClr val="000000"/>
                    </a:solidFill>
                  </a:rPr>
                  <a:t>C</a:t>
                </a:r>
                <a:r>
                  <a:rPr lang="en-US" dirty="0">
                    <a:solidFill>
                      <a:srgbClr val="000000"/>
                    </a:solidFill>
                  </a:rPr>
                  <a:t>, with I</a:t>
                </a:r>
                <a:r>
                  <a:rPr lang="en-US" baseline="-25000" dirty="0">
                    <a:solidFill>
                      <a:srgbClr val="000000"/>
                    </a:solidFill>
                  </a:rPr>
                  <a:t>B</a:t>
                </a:r>
                <a:r>
                  <a:rPr lang="en-US" dirty="0">
                    <a:solidFill>
                      <a:srgbClr val="000000"/>
                    </a:solidFill>
                  </a:rPr>
                  <a:t> &lt;&lt; I</a:t>
                </a:r>
                <a:r>
                  <a:rPr lang="en-US" baseline="-25000" dirty="0">
                    <a:solidFill>
                      <a:srgbClr val="000000"/>
                    </a:solidFill>
                  </a:rPr>
                  <a:t>C</a:t>
                </a:r>
                <a:r>
                  <a:rPr lang="en-US" dirty="0">
                    <a:solidFill>
                      <a:srgbClr val="000000"/>
                    </a:solidFill>
                  </a:rPr>
                  <a:t>.</a:t>
                </a:r>
              </a:p>
              <a:p>
                <a:pPr marL="285750" indent="-285750">
                  <a:buFont typeface="Arial" panose="020B0604020202020204" pitchFamily="34" charset="0"/>
                  <a:buChar char="•"/>
                </a:pPr>
                <a:endParaRPr lang="en-US" dirty="0">
                  <a:solidFill>
                    <a:srgbClr val="000000"/>
                  </a:solidFill>
                </a:endParaRPr>
              </a:p>
              <a:p>
                <a:pPr marL="285750" indent="-285750">
                  <a:buFont typeface="Arial" panose="020B0604020202020204" pitchFamily="34" charset="0"/>
                  <a:buChar char="•"/>
                </a:pPr>
                <a:r>
                  <a:rPr lang="en-US" dirty="0">
                    <a:solidFill>
                      <a:srgbClr val="000000"/>
                    </a:solidFill>
                  </a:rPr>
                  <a:t>Ratio </a:t>
                </a:r>
                <a:r>
                  <a:rPr lang="el-GR" dirty="0">
                    <a:solidFill>
                      <a:srgbClr val="000000"/>
                    </a:solidFill>
                  </a:rPr>
                  <a:t>β</a:t>
                </a:r>
                <a:r>
                  <a:rPr lang="en-US" dirty="0">
                    <a:solidFill>
                      <a:srgbClr val="000000"/>
                    </a:solidFill>
                  </a:rPr>
                  <a:t> </a:t>
                </a:r>
                <a14:m>
                  <m:oMath xmlns:m="http://schemas.openxmlformats.org/officeDocument/2006/math">
                    <m:r>
                      <a:rPr lang="en-US" altLang="en-US" i="1">
                        <a:solidFill>
                          <a:prstClr val="black"/>
                        </a:solidFill>
                        <a:latin typeface="Cambria Math" panose="02040503050406030204" pitchFamily="18" charset="0"/>
                        <a:ea typeface="Cambria Math" panose="02040503050406030204" pitchFamily="18" charset="0"/>
                      </a:rPr>
                      <m:t>≜</m:t>
                    </m:r>
                  </m:oMath>
                </a14:m>
                <a:r>
                  <a:rPr lang="en-US" dirty="0">
                    <a:solidFill>
                      <a:srgbClr val="000000"/>
                    </a:solidFill>
                  </a:rPr>
                  <a:t> I</a:t>
                </a:r>
                <a:r>
                  <a:rPr lang="en-US" baseline="-25000" dirty="0">
                    <a:solidFill>
                      <a:srgbClr val="000000"/>
                    </a:solidFill>
                  </a:rPr>
                  <a:t>C</a:t>
                </a:r>
                <a:r>
                  <a:rPr lang="en-US" dirty="0">
                    <a:solidFill>
                      <a:srgbClr val="000000"/>
                    </a:solidFill>
                  </a:rPr>
                  <a:t>/I</a:t>
                </a:r>
                <a:r>
                  <a:rPr lang="en-US" baseline="-25000" dirty="0">
                    <a:solidFill>
                      <a:srgbClr val="000000"/>
                    </a:solidFill>
                  </a:rPr>
                  <a:t>B</a:t>
                </a:r>
                <a:r>
                  <a:rPr lang="en-US" dirty="0">
                    <a:solidFill>
                      <a:srgbClr val="000000"/>
                    </a:solidFill>
                  </a:rPr>
                  <a:t> &gt;&gt; 1. </a:t>
                </a:r>
                <a:r>
                  <a:rPr lang="el-GR" dirty="0">
                    <a:solidFill>
                      <a:srgbClr val="000000"/>
                    </a:solidFill>
                  </a:rPr>
                  <a:t>β</a:t>
                </a:r>
                <a:r>
                  <a:rPr lang="en-US" dirty="0">
                    <a:solidFill>
                      <a:srgbClr val="000000"/>
                    </a:solidFill>
                  </a:rPr>
                  <a:t> describes the current gain of a bipolar transistor.</a:t>
                </a:r>
              </a:p>
              <a:p>
                <a:pPr marL="285750" indent="-285750">
                  <a:buFont typeface="Arial" panose="020B0604020202020204" pitchFamily="34" charset="0"/>
                  <a:buChar char="•"/>
                </a:pPr>
                <a:endParaRPr lang="en-US" dirty="0">
                  <a:solidFill>
                    <a:srgbClr val="000000"/>
                  </a:solidFill>
                </a:endParaRPr>
              </a:p>
              <a:p>
                <a:pPr marL="285750" indent="-285750">
                  <a:buFont typeface="Arial" panose="020B0604020202020204" pitchFamily="34" charset="0"/>
                  <a:buChar char="•"/>
                </a:pPr>
                <a:r>
                  <a:rPr lang="en-US" dirty="0">
                    <a:solidFill>
                      <a:srgbClr val="000000"/>
                    </a:solidFill>
                  </a:rPr>
                  <a:t>Practical BJT </a:t>
                </a:r>
                <a:r>
                  <a:rPr lang="el-GR" dirty="0">
                    <a:solidFill>
                      <a:srgbClr val="000000"/>
                    </a:solidFill>
                  </a:rPr>
                  <a:t>β</a:t>
                </a:r>
                <a:r>
                  <a:rPr lang="en-US" dirty="0">
                    <a:solidFill>
                      <a:srgbClr val="000000"/>
                    </a:solidFill>
                  </a:rPr>
                  <a:t> values range from 50 to 400.</a:t>
                </a:r>
              </a:p>
            </p:txBody>
          </p:sp>
        </mc:Choice>
        <mc:Fallback xmlns="">
          <p:sp>
            <p:nvSpPr>
              <p:cNvPr id="138" name="Rectangle 137"/>
              <p:cNvSpPr>
                <a:spLocks noRot="1" noChangeAspect="1" noMove="1" noResize="1" noEditPoints="1" noAdjustHandles="1" noChangeArrowheads="1" noChangeShapeType="1" noTextEdit="1"/>
              </p:cNvSpPr>
              <p:nvPr/>
            </p:nvSpPr>
            <p:spPr>
              <a:xfrm>
                <a:off x="352337" y="726410"/>
                <a:ext cx="11576807" cy="5863144"/>
              </a:xfrm>
              <a:prstGeom prst="rect">
                <a:avLst/>
              </a:prstGeom>
              <a:blipFill>
                <a:blip r:embed="rId3"/>
                <a:stretch>
                  <a:fillRect l="-157" r="-157" b="-103"/>
                </a:stretch>
              </a:blipFill>
            </p:spPr>
            <p:txBody>
              <a:bodyPr/>
              <a:lstStyle/>
              <a:p>
                <a:r>
                  <a:rPr lang="en-US">
                    <a:noFill/>
                  </a:rPr>
                  <a:t> </a:t>
                </a:r>
              </a:p>
            </p:txBody>
          </p:sp>
        </mc:Fallback>
      </mc:AlternateContent>
      <p:sp>
        <p:nvSpPr>
          <p:cNvPr id="64" name="TextBox 63"/>
          <p:cNvSpPr txBox="1"/>
          <p:nvPr/>
        </p:nvSpPr>
        <p:spPr>
          <a:xfrm>
            <a:off x="6019095" y="738335"/>
            <a:ext cx="4429310" cy="369332"/>
          </a:xfrm>
          <a:prstGeom prst="rect">
            <a:avLst/>
          </a:prstGeom>
          <a:noFill/>
        </p:spPr>
        <p:txBody>
          <a:bodyPr wrap="square" rtlCol="0">
            <a:spAutoFit/>
          </a:bodyPr>
          <a:lstStyle/>
          <a:p>
            <a:pPr>
              <a:defRPr/>
            </a:pPr>
            <a:r>
              <a:rPr lang="en-US" kern="0" dirty="0" err="1">
                <a:solidFill>
                  <a:prstClr val="black"/>
                </a:solidFill>
                <a:latin typeface="Cambria Math" panose="02040503050406030204" pitchFamily="18" charset="0"/>
                <a:ea typeface="Cambria Math" panose="02040503050406030204" pitchFamily="18" charset="0"/>
              </a:rPr>
              <a:t>npn</a:t>
            </a:r>
            <a:r>
              <a:rPr lang="en-US" kern="0" dirty="0">
                <a:solidFill>
                  <a:prstClr val="black"/>
                </a:solidFill>
                <a:latin typeface="Cambria Math" panose="02040503050406030204" pitchFamily="18" charset="0"/>
                <a:ea typeface="Cambria Math" panose="02040503050406030204" pitchFamily="18" charset="0"/>
              </a:rPr>
              <a:t> Energy Band Diagram in Active Region</a:t>
            </a:r>
          </a:p>
        </p:txBody>
      </p:sp>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73672" y="1098519"/>
            <a:ext cx="4797547" cy="2433020"/>
          </a:xfrm>
          <a:prstGeom prst="rect">
            <a:avLst/>
          </a:prstGeom>
        </p:spPr>
      </p:pic>
      <p:sp>
        <p:nvSpPr>
          <p:cNvPr id="10" name="Right Arrow 61">
            <a:extLst>
              <a:ext uri="{FF2B5EF4-FFF2-40B4-BE49-F238E27FC236}">
                <a16:creationId xmlns:a16="http://schemas.microsoft.com/office/drawing/2014/main" id="{9377E512-2A0C-4EFF-A784-7664A2657255}"/>
              </a:ext>
            </a:extLst>
          </p:cNvPr>
          <p:cNvSpPr/>
          <p:nvPr/>
        </p:nvSpPr>
        <p:spPr bwMode="auto">
          <a:xfrm>
            <a:off x="4597168" y="1879134"/>
            <a:ext cx="897752" cy="694301"/>
          </a:xfrm>
          <a:prstGeom prst="rightArrow">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a:solidFill>
                <a:srgbClr val="FFFFFF"/>
              </a:solidFill>
              <a:effectLst>
                <a:outerShdw blurRad="38100" dist="38100" dir="2700000" algn="tl">
                  <a:srgbClr val="000000">
                    <a:alpha val="43137"/>
                  </a:srgbClr>
                </a:outerShdw>
              </a:effectLst>
              <a:latin typeface="Segoe" pitchFamily="34" charset="0"/>
            </a:endParaRPr>
          </a:p>
        </p:txBody>
      </p:sp>
      <p:pic>
        <p:nvPicPr>
          <p:cNvPr id="4" name="Picture 3">
            <a:extLst>
              <a:ext uri="{FF2B5EF4-FFF2-40B4-BE49-F238E27FC236}">
                <a16:creationId xmlns:a16="http://schemas.microsoft.com/office/drawing/2014/main" id="{F4DB845F-5AD5-479B-942C-2161319F2079}"/>
              </a:ext>
            </a:extLst>
          </p:cNvPr>
          <p:cNvPicPr>
            <a:picLocks noChangeAspect="1"/>
          </p:cNvPicPr>
          <p:nvPr/>
        </p:nvPicPr>
        <p:blipFill>
          <a:blip r:embed="rId5"/>
          <a:stretch>
            <a:fillRect/>
          </a:stretch>
        </p:blipFill>
        <p:spPr>
          <a:xfrm>
            <a:off x="1011480" y="785919"/>
            <a:ext cx="3223269" cy="2914285"/>
          </a:xfrm>
          <a:prstGeom prst="rect">
            <a:avLst/>
          </a:prstGeom>
        </p:spPr>
      </p:pic>
    </p:spTree>
    <p:extLst>
      <p:ext uri="{BB962C8B-B14F-4D97-AF65-F5344CB8AC3E}">
        <p14:creationId xmlns:p14="http://schemas.microsoft.com/office/powerpoint/2010/main" val="31038989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6345" y="-8837"/>
            <a:ext cx="10054694" cy="609600"/>
          </a:xfrm>
        </p:spPr>
        <p:txBody>
          <a:bodyPr>
            <a:noAutofit/>
          </a:bodyPr>
          <a:lstStyle/>
          <a:p>
            <a:pPr algn="ctr"/>
            <a:r>
              <a:rPr lang="en-US" sz="4000" dirty="0" err="1">
                <a:gradFill>
                  <a:gsLst>
                    <a:gs pos="0">
                      <a:schemeClr val="tx2"/>
                    </a:gs>
                    <a:gs pos="46000">
                      <a:schemeClr val="tx2"/>
                    </a:gs>
                    <a:gs pos="86000">
                      <a:schemeClr val="accent5"/>
                    </a:gs>
                  </a:gsLst>
                  <a:lin ang="5400000" scaled="1"/>
                </a:gradFill>
              </a:rPr>
              <a:t>npn</a:t>
            </a:r>
            <a:r>
              <a:rPr lang="en-US" sz="4000" dirty="0">
                <a:gradFill>
                  <a:gsLst>
                    <a:gs pos="0">
                      <a:schemeClr val="tx2"/>
                    </a:gs>
                    <a:gs pos="46000">
                      <a:schemeClr val="tx2"/>
                    </a:gs>
                    <a:gs pos="86000">
                      <a:schemeClr val="accent5"/>
                    </a:gs>
                  </a:gsLst>
                  <a:lin ang="5400000" scaled="1"/>
                </a:gradFill>
              </a:rPr>
              <a:t> Active Region Current Flow (Continued)</a:t>
            </a:r>
          </a:p>
        </p:txBody>
      </p:sp>
      <p:sp>
        <p:nvSpPr>
          <p:cNvPr id="138" name="Rectangle 137"/>
          <p:cNvSpPr/>
          <p:nvPr/>
        </p:nvSpPr>
        <p:spPr>
          <a:xfrm>
            <a:off x="394284" y="634132"/>
            <a:ext cx="11593584" cy="5909310"/>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marL="285750" indent="-285750">
              <a:buFont typeface="Arial" panose="020B0604020202020204" pitchFamily="34" charset="0"/>
              <a:buChar char="•"/>
            </a:pPr>
            <a:endParaRPr lang="en-US" altLang="en-US" dirty="0">
              <a:cs typeface="Arial" panose="020B0604020202020204" pitchFamily="34" charset="0"/>
            </a:endParaRPr>
          </a:p>
          <a:p>
            <a:pPr marL="285750" indent="-285750">
              <a:buFont typeface="Arial" panose="020B0604020202020204" pitchFamily="34" charset="0"/>
              <a:buChar char="•"/>
            </a:pPr>
            <a:endParaRPr lang="en-US" altLang="en-US" dirty="0">
              <a:cs typeface="Arial" panose="020B0604020202020204" pitchFamily="34" charset="0"/>
            </a:endParaRPr>
          </a:p>
          <a:p>
            <a:pPr marL="285750" indent="-285750">
              <a:buFont typeface="Arial" panose="020B0604020202020204" pitchFamily="34" charset="0"/>
              <a:buChar char="•"/>
            </a:pPr>
            <a:endParaRPr lang="en-US" altLang="en-US" dirty="0">
              <a:cs typeface="Arial" panose="020B0604020202020204" pitchFamily="34" charset="0"/>
            </a:endParaRPr>
          </a:p>
          <a:p>
            <a:pPr marL="285750" indent="-285750">
              <a:buFont typeface="Arial" panose="020B0604020202020204" pitchFamily="34" charset="0"/>
              <a:buChar char="•"/>
            </a:pPr>
            <a:endParaRPr lang="en-US" altLang="en-US" dirty="0">
              <a:cs typeface="Arial" panose="020B0604020202020204" pitchFamily="34" charset="0"/>
            </a:endParaRPr>
          </a:p>
          <a:p>
            <a:pPr marL="285750" indent="-285750">
              <a:buFont typeface="Arial" panose="020B0604020202020204" pitchFamily="34" charset="0"/>
              <a:buChar char="•"/>
            </a:pPr>
            <a:endParaRPr lang="en-US" altLang="en-US" dirty="0">
              <a:cs typeface="Arial" panose="020B0604020202020204" pitchFamily="34" charset="0"/>
            </a:endParaRPr>
          </a:p>
          <a:p>
            <a:pPr marL="285750" indent="-285750">
              <a:buFont typeface="Arial" panose="020B0604020202020204" pitchFamily="34" charset="0"/>
              <a:buChar char="•"/>
            </a:pPr>
            <a:endParaRPr lang="en-US" altLang="en-US" dirty="0">
              <a:cs typeface="Arial" panose="020B0604020202020204" pitchFamily="34" charset="0"/>
            </a:endParaRPr>
          </a:p>
          <a:p>
            <a:pPr marL="285750" indent="-285750">
              <a:buFont typeface="Arial" panose="020B0604020202020204" pitchFamily="34" charset="0"/>
              <a:buChar char="•"/>
            </a:pPr>
            <a:endParaRPr lang="en-US" altLang="en-US" dirty="0">
              <a:cs typeface="Arial" panose="020B0604020202020204" pitchFamily="34" charset="0"/>
            </a:endParaRPr>
          </a:p>
          <a:p>
            <a:pPr marL="285750" indent="-285750">
              <a:buFont typeface="Arial" panose="020B0604020202020204" pitchFamily="34" charset="0"/>
              <a:buChar char="•"/>
            </a:pPr>
            <a:endParaRPr lang="en-US" altLang="en-US" dirty="0">
              <a:cs typeface="Arial" panose="020B0604020202020204" pitchFamily="34" charset="0"/>
            </a:endParaRPr>
          </a:p>
          <a:p>
            <a:pPr marL="285750" indent="-285750">
              <a:buFont typeface="Arial" panose="020B0604020202020204" pitchFamily="34" charset="0"/>
              <a:buChar char="•"/>
            </a:pPr>
            <a:endParaRPr lang="en-US" altLang="en-US" dirty="0">
              <a:cs typeface="Arial" panose="020B0604020202020204" pitchFamily="34" charset="0"/>
            </a:endParaRPr>
          </a:p>
          <a:p>
            <a:pPr marL="285750" indent="-285750">
              <a:buFont typeface="Arial" panose="020B0604020202020204" pitchFamily="34" charset="0"/>
              <a:buChar char="•"/>
            </a:pPr>
            <a:endParaRPr lang="en-US" altLang="en-US" dirty="0">
              <a:cs typeface="Arial" panose="020B0604020202020204" pitchFamily="34" charset="0"/>
            </a:endParaRPr>
          </a:p>
          <a:p>
            <a:pPr marL="285750" indent="-285750">
              <a:buFont typeface="Arial" panose="020B0604020202020204" pitchFamily="34" charset="0"/>
              <a:buChar char="•"/>
            </a:pPr>
            <a:r>
              <a:rPr lang="en-US" altLang="en-US" dirty="0">
                <a:cs typeface="Arial" panose="020B0604020202020204" pitchFamily="34" charset="0"/>
              </a:rPr>
              <a:t>Why do most injected conduction band electrons in the p-type Base region cross the reversed biased </a:t>
            </a:r>
            <a:r>
              <a:rPr lang="en-US" altLang="en-US" dirty="0" err="1">
                <a:cs typeface="Arial" panose="020B0604020202020204" pitchFamily="34" charset="0"/>
              </a:rPr>
              <a:t>pn</a:t>
            </a:r>
            <a:r>
              <a:rPr lang="en-US" altLang="en-US" dirty="0">
                <a:cs typeface="Arial" panose="020B0604020202020204" pitchFamily="34" charset="0"/>
              </a:rPr>
              <a:t> junction and end up in the Collector?</a:t>
            </a:r>
          </a:p>
          <a:p>
            <a:pPr marL="285750" indent="-285750">
              <a:buFont typeface="Arial" panose="020B0604020202020204" pitchFamily="34" charset="0"/>
              <a:buChar char="•"/>
            </a:pPr>
            <a:endParaRPr lang="en-US" altLang="en-US" dirty="0">
              <a:cs typeface="Arial" panose="020B0604020202020204" pitchFamily="34" charset="0"/>
            </a:endParaRPr>
          </a:p>
          <a:p>
            <a:pPr marL="285750" indent="-285750">
              <a:buFont typeface="Arial" panose="020B0604020202020204" pitchFamily="34" charset="0"/>
              <a:buChar char="•"/>
            </a:pPr>
            <a:r>
              <a:rPr lang="en-US" altLang="en-US" dirty="0">
                <a:cs typeface="Arial" panose="020B0604020202020204" pitchFamily="34" charset="0"/>
              </a:rPr>
              <a:t>Because there is relatively little recombination in the lightly doped Base region, so the overwhelming number of “minority carrier” fall down the energy hill to the Collector.</a:t>
            </a:r>
          </a:p>
          <a:p>
            <a:pPr marL="285750" indent="-285750">
              <a:buFont typeface="Arial" panose="020B0604020202020204" pitchFamily="34" charset="0"/>
              <a:buChar char="•"/>
            </a:pPr>
            <a:endParaRPr lang="en-US" altLang="en-US" dirty="0">
              <a:cs typeface="Arial" panose="020B0604020202020204" pitchFamily="34" charset="0"/>
            </a:endParaRPr>
          </a:p>
          <a:p>
            <a:pPr marL="285750" indent="-285750">
              <a:spcBef>
                <a:spcPct val="0"/>
              </a:spcBef>
              <a:buFont typeface="Arial" panose="020B0604020202020204" pitchFamily="34" charset="0"/>
              <a:buChar char="•"/>
            </a:pPr>
            <a:r>
              <a:rPr lang="en-US" altLang="en-US" dirty="0">
                <a:cs typeface="Arial" panose="020B0604020202020204" pitchFamily="34" charset="0"/>
              </a:rPr>
              <a:t>Remember that </a:t>
            </a:r>
            <a:r>
              <a:rPr lang="en-US" altLang="en-US" dirty="0">
                <a:solidFill>
                  <a:prstClr val="black"/>
                </a:solidFill>
                <a:latin typeface="Cambria Math" panose="02040503050406030204" pitchFamily="18" charset="0"/>
                <a:ea typeface="Cambria Math" panose="02040503050406030204" pitchFamily="18" charset="0"/>
              </a:rPr>
              <a:t>f</a:t>
            </a:r>
            <a:r>
              <a:rPr lang="en-US" dirty="0">
                <a:solidFill>
                  <a:prstClr val="black"/>
                </a:solidFill>
                <a:latin typeface="Cambria Math" panose="02040503050406030204" pitchFamily="18" charset="0"/>
                <a:ea typeface="Cambria Math" panose="02040503050406030204" pitchFamily="18" charset="0"/>
              </a:rPr>
              <a:t>or reverse biased </a:t>
            </a:r>
            <a:r>
              <a:rPr lang="en-US" dirty="0" err="1">
                <a:solidFill>
                  <a:prstClr val="black"/>
                </a:solidFill>
                <a:latin typeface="Cambria Math" panose="02040503050406030204" pitchFamily="18" charset="0"/>
                <a:ea typeface="Cambria Math" panose="02040503050406030204" pitchFamily="18" charset="0"/>
              </a:rPr>
              <a:t>pn</a:t>
            </a:r>
            <a:r>
              <a:rPr lang="en-US" dirty="0">
                <a:solidFill>
                  <a:prstClr val="black"/>
                </a:solidFill>
                <a:latin typeface="Cambria Math" panose="02040503050406030204" pitchFamily="18" charset="0"/>
                <a:ea typeface="Cambria Math" panose="02040503050406030204" pitchFamily="18" charset="0"/>
              </a:rPr>
              <a:t> junctions, the depletion region inhibits majority carriers from crossing the junction, while aiding minority carriers to cross the junction.</a:t>
            </a:r>
          </a:p>
          <a:p>
            <a:pPr marL="285750" indent="-285750">
              <a:buFont typeface="Arial" panose="020B0604020202020204" pitchFamily="34" charset="0"/>
              <a:buChar char="•"/>
            </a:pPr>
            <a:endParaRPr lang="en-US" altLang="en-US" dirty="0">
              <a:cs typeface="Arial" panose="020B0604020202020204" pitchFamily="34" charset="0"/>
            </a:endParaRPr>
          </a:p>
          <a:p>
            <a:pPr marL="285750" indent="-285750">
              <a:buFont typeface="Arial" panose="020B0604020202020204" pitchFamily="34" charset="0"/>
              <a:buChar char="•"/>
            </a:pPr>
            <a:r>
              <a:rPr lang="en-US" altLang="en-US" dirty="0">
                <a:solidFill>
                  <a:prstClr val="black"/>
                </a:solidFill>
                <a:latin typeface="Cambria Math" panose="02040503050406030204" pitchFamily="18" charset="0"/>
                <a:ea typeface="Cambria Math" panose="02040503050406030204" pitchFamily="18" charset="0"/>
              </a:rPr>
              <a:t>Conduction band electrons injected into the p-type Base are still considered minority carrier, even though they may outnumber the number of valence band holes (Majority Carriers) in the Base region.</a:t>
            </a:r>
          </a:p>
        </p:txBody>
      </p:sp>
      <p:sp>
        <p:nvSpPr>
          <p:cNvPr id="11" name="TextBox 10"/>
          <p:cNvSpPr txBox="1"/>
          <p:nvPr/>
        </p:nvSpPr>
        <p:spPr>
          <a:xfrm>
            <a:off x="6035571" y="637395"/>
            <a:ext cx="4429310" cy="369332"/>
          </a:xfrm>
          <a:prstGeom prst="rect">
            <a:avLst/>
          </a:prstGeom>
          <a:noFill/>
        </p:spPr>
        <p:txBody>
          <a:bodyPr wrap="square" rtlCol="0">
            <a:spAutoFit/>
          </a:bodyPr>
          <a:lstStyle/>
          <a:p>
            <a:pPr>
              <a:defRPr/>
            </a:pPr>
            <a:r>
              <a:rPr lang="en-US" kern="0" dirty="0" err="1">
                <a:solidFill>
                  <a:prstClr val="black"/>
                </a:solidFill>
                <a:latin typeface="Cambria Math" panose="02040503050406030204" pitchFamily="18" charset="0"/>
                <a:ea typeface="Cambria Math" panose="02040503050406030204" pitchFamily="18" charset="0"/>
              </a:rPr>
              <a:t>npn</a:t>
            </a:r>
            <a:r>
              <a:rPr lang="en-US" kern="0" dirty="0">
                <a:solidFill>
                  <a:prstClr val="black"/>
                </a:solidFill>
                <a:latin typeface="Cambria Math" panose="02040503050406030204" pitchFamily="18" charset="0"/>
                <a:ea typeface="Cambria Math" panose="02040503050406030204" pitchFamily="18" charset="0"/>
              </a:rPr>
              <a:t> Energy Band Diagram in Active Region</a:t>
            </a:r>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81910" y="981526"/>
            <a:ext cx="4797547" cy="2433020"/>
          </a:xfrm>
          <a:prstGeom prst="rect">
            <a:avLst/>
          </a:prstGeom>
        </p:spPr>
      </p:pic>
      <p:sp>
        <p:nvSpPr>
          <p:cNvPr id="10" name="Right Arrow 61">
            <a:extLst>
              <a:ext uri="{FF2B5EF4-FFF2-40B4-BE49-F238E27FC236}">
                <a16:creationId xmlns:a16="http://schemas.microsoft.com/office/drawing/2014/main" id="{15FC7421-62EA-4717-A021-C2E4182B622C}"/>
              </a:ext>
            </a:extLst>
          </p:cNvPr>
          <p:cNvSpPr/>
          <p:nvPr/>
        </p:nvSpPr>
        <p:spPr bwMode="auto">
          <a:xfrm>
            <a:off x="4790114" y="1800028"/>
            <a:ext cx="705541" cy="574056"/>
          </a:xfrm>
          <a:prstGeom prst="rightArrow">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a:solidFill>
                <a:srgbClr val="FFFFFF"/>
              </a:solidFill>
              <a:effectLst>
                <a:outerShdw blurRad="38100" dist="38100" dir="2700000" algn="tl">
                  <a:srgbClr val="000000">
                    <a:alpha val="43137"/>
                  </a:srgbClr>
                </a:outerShdw>
              </a:effectLst>
              <a:latin typeface="Segoe" pitchFamily="34" charset="0"/>
            </a:endParaRPr>
          </a:p>
        </p:txBody>
      </p:sp>
      <p:pic>
        <p:nvPicPr>
          <p:cNvPr id="8" name="Picture 7">
            <a:extLst>
              <a:ext uri="{FF2B5EF4-FFF2-40B4-BE49-F238E27FC236}">
                <a16:creationId xmlns:a16="http://schemas.microsoft.com/office/drawing/2014/main" id="{BE1D85C3-0C72-4A24-9C44-D7BB205DC914}"/>
              </a:ext>
            </a:extLst>
          </p:cNvPr>
          <p:cNvPicPr>
            <a:picLocks noChangeAspect="1"/>
          </p:cNvPicPr>
          <p:nvPr/>
        </p:nvPicPr>
        <p:blipFill>
          <a:blip r:embed="rId4"/>
          <a:stretch>
            <a:fillRect/>
          </a:stretch>
        </p:blipFill>
        <p:spPr>
          <a:xfrm>
            <a:off x="1400962" y="693641"/>
            <a:ext cx="3026734" cy="2736590"/>
          </a:xfrm>
          <a:prstGeom prst="rect">
            <a:avLst/>
          </a:prstGeom>
        </p:spPr>
      </p:pic>
    </p:spTree>
    <p:extLst>
      <p:ext uri="{BB962C8B-B14F-4D97-AF65-F5344CB8AC3E}">
        <p14:creationId xmlns:p14="http://schemas.microsoft.com/office/powerpoint/2010/main" val="1142487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8">
                                            <p:txEl>
                                              <p:pRg st="12" end="12"/>
                                            </p:txEl>
                                          </p:spTgt>
                                        </p:tgtEl>
                                        <p:attrNameLst>
                                          <p:attrName>style.visibility</p:attrName>
                                        </p:attrNameLst>
                                      </p:cBhvr>
                                      <p:to>
                                        <p:strVal val="visible"/>
                                      </p:to>
                                    </p:set>
                                    <p:anim calcmode="lin" valueType="num">
                                      <p:cBhvr additive="base">
                                        <p:cTn id="7" dur="500" fill="hold"/>
                                        <p:tgtEl>
                                          <p:spTgt spid="138">
                                            <p:txEl>
                                              <p:pRg st="12" end="1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38">
                                            <p:txEl>
                                              <p:pRg st="12" end="12"/>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38">
                                            <p:txEl>
                                              <p:pRg st="14" end="14"/>
                                            </p:txEl>
                                          </p:spTgt>
                                        </p:tgtEl>
                                        <p:attrNameLst>
                                          <p:attrName>style.visibility</p:attrName>
                                        </p:attrNameLst>
                                      </p:cBhvr>
                                      <p:to>
                                        <p:strVal val="visible"/>
                                      </p:to>
                                    </p:set>
                                    <p:anim calcmode="lin" valueType="num">
                                      <p:cBhvr additive="base">
                                        <p:cTn id="11" dur="500" fill="hold"/>
                                        <p:tgtEl>
                                          <p:spTgt spid="138">
                                            <p:txEl>
                                              <p:pRg st="14" end="14"/>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38">
                                            <p:txEl>
                                              <p:pRg st="14" end="14"/>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38">
                                            <p:txEl>
                                              <p:pRg st="16" end="16"/>
                                            </p:txEl>
                                          </p:spTgt>
                                        </p:tgtEl>
                                        <p:attrNameLst>
                                          <p:attrName>style.visibility</p:attrName>
                                        </p:attrNameLst>
                                      </p:cBhvr>
                                      <p:to>
                                        <p:strVal val="visible"/>
                                      </p:to>
                                    </p:set>
                                    <p:anim calcmode="lin" valueType="num">
                                      <p:cBhvr additive="base">
                                        <p:cTn id="15" dur="500" fill="hold"/>
                                        <p:tgtEl>
                                          <p:spTgt spid="138">
                                            <p:txEl>
                                              <p:pRg st="16" end="16"/>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138">
                                            <p:txEl>
                                              <p:pRg st="16" end="1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3791" y="-27471"/>
            <a:ext cx="9808574" cy="609600"/>
          </a:xfrm>
        </p:spPr>
        <p:txBody>
          <a:bodyPr>
            <a:noAutofit/>
          </a:bodyPr>
          <a:lstStyle/>
          <a:p>
            <a:pPr algn="ctr"/>
            <a:r>
              <a:rPr lang="en-US" sz="4000" dirty="0" err="1">
                <a:gradFill>
                  <a:gsLst>
                    <a:gs pos="0">
                      <a:schemeClr val="tx2"/>
                    </a:gs>
                    <a:gs pos="46000">
                      <a:schemeClr val="tx2"/>
                    </a:gs>
                    <a:gs pos="86000">
                      <a:schemeClr val="accent5"/>
                    </a:gs>
                  </a:gsLst>
                  <a:lin ang="5400000" scaled="1"/>
                </a:gradFill>
              </a:rPr>
              <a:t>npn</a:t>
            </a:r>
            <a:r>
              <a:rPr lang="en-US" sz="4000" dirty="0">
                <a:gradFill>
                  <a:gsLst>
                    <a:gs pos="0">
                      <a:schemeClr val="tx2"/>
                    </a:gs>
                    <a:gs pos="46000">
                      <a:schemeClr val="tx2"/>
                    </a:gs>
                    <a:gs pos="86000">
                      <a:schemeClr val="accent5"/>
                    </a:gs>
                  </a:gsLst>
                  <a:lin ang="5400000" scaled="1"/>
                </a:gradFill>
              </a:rPr>
              <a:t> Common-Emitter (CE) I-V Characteristics</a:t>
            </a:r>
          </a:p>
        </p:txBody>
      </p:sp>
      <mc:AlternateContent xmlns:mc="http://schemas.openxmlformats.org/markup-compatibility/2006" xmlns:a14="http://schemas.microsoft.com/office/drawing/2010/main">
        <mc:Choice Requires="a14">
          <p:sp>
            <p:nvSpPr>
              <p:cNvPr id="11" name="Rectangle 10"/>
              <p:cNvSpPr/>
              <p:nvPr/>
            </p:nvSpPr>
            <p:spPr>
              <a:xfrm>
                <a:off x="342799" y="582129"/>
                <a:ext cx="11576806" cy="6186309"/>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marL="285750" indent="-285750">
                  <a:buFont typeface="Arial" panose="020B0604020202020204" pitchFamily="34" charset="0"/>
                  <a:buChar char="•"/>
                  <a:defRPr/>
                </a:pPr>
                <a:endParaRPr lang="en-US" altLang="en-US" dirty="0">
                  <a:solidFill>
                    <a:prstClr val="black"/>
                  </a:solidFill>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defRPr/>
                </a:pPr>
                <a:endParaRPr lang="en-US" altLang="en-US" dirty="0">
                  <a:solidFill>
                    <a:prstClr val="black"/>
                  </a:solidFill>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defRPr/>
                </a:pPr>
                <a:endParaRPr lang="en-US" altLang="en-US" dirty="0">
                  <a:solidFill>
                    <a:prstClr val="black"/>
                  </a:solidFill>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defRPr/>
                </a:pPr>
                <a:endParaRPr lang="en-US" altLang="en-US" dirty="0">
                  <a:solidFill>
                    <a:prstClr val="black"/>
                  </a:solidFill>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defRPr/>
                </a:pPr>
                <a:endParaRPr lang="en-US" altLang="en-US" dirty="0">
                  <a:solidFill>
                    <a:prstClr val="black"/>
                  </a:solidFill>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defRPr/>
                </a:pPr>
                <a:endParaRPr lang="en-US" altLang="en-US" dirty="0">
                  <a:solidFill>
                    <a:prstClr val="black"/>
                  </a:solidFill>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defRPr/>
                </a:pPr>
                <a:endParaRPr lang="en-US" altLang="en-US" dirty="0">
                  <a:solidFill>
                    <a:prstClr val="black"/>
                  </a:solidFill>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defRPr/>
                </a:pPr>
                <a:endParaRPr lang="en-US" altLang="en-US" dirty="0">
                  <a:solidFill>
                    <a:prstClr val="black"/>
                  </a:solidFill>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defRPr/>
                </a:pPr>
                <a:r>
                  <a:rPr lang="en-US" altLang="en-US" dirty="0">
                    <a:solidFill>
                      <a:prstClr val="black"/>
                    </a:solidFill>
                    <a:latin typeface="Cambria Math" panose="02040503050406030204" pitchFamily="18" charset="0"/>
                    <a:ea typeface="Cambria Math" panose="02040503050406030204" pitchFamily="18" charset="0"/>
                  </a:rPr>
                  <a:t>Emitter is connected to ground or the common voltage, i.e.,</a:t>
                </a:r>
              </a:p>
              <a:p>
                <a:pPr>
                  <a:defRPr/>
                </a:pPr>
                <a:r>
                  <a:rPr lang="en-US" altLang="en-US" dirty="0">
                    <a:solidFill>
                      <a:prstClr val="black"/>
                    </a:solidFill>
                    <a:latin typeface="Cambria Math" panose="02040503050406030204" pitchFamily="18" charset="0"/>
                    <a:ea typeface="Cambria Math" panose="02040503050406030204" pitchFamily="18" charset="0"/>
                  </a:rPr>
                  <a:t>common emitter, (CE) configuration.</a:t>
                </a:r>
              </a:p>
              <a:p>
                <a:pPr marL="285750" indent="-285750">
                  <a:buFont typeface="Arial" panose="020B0604020202020204" pitchFamily="34" charset="0"/>
                  <a:buChar char="•"/>
                  <a:defRPr/>
                </a:pPr>
                <a:endParaRPr lang="en-US" altLang="en-US" dirty="0">
                  <a:solidFill>
                    <a:prstClr val="black"/>
                  </a:solidFill>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defRPr/>
                </a:pPr>
                <a:r>
                  <a:rPr lang="en-US" altLang="en-US" dirty="0">
                    <a:solidFill>
                      <a:prstClr val="black"/>
                    </a:solidFill>
                    <a:latin typeface="Cambria Math" panose="02040503050406030204" pitchFamily="18" charset="0"/>
                    <a:ea typeface="Cambria Math" panose="02040503050406030204" pitchFamily="18" charset="0"/>
                  </a:rPr>
                  <a:t>Base current I</a:t>
                </a:r>
                <a:r>
                  <a:rPr lang="en-US" altLang="en-US" baseline="-25000" dirty="0">
                    <a:solidFill>
                      <a:prstClr val="black"/>
                    </a:solidFill>
                    <a:latin typeface="Cambria Math" panose="02040503050406030204" pitchFamily="18" charset="0"/>
                    <a:ea typeface="Cambria Math" panose="02040503050406030204" pitchFamily="18" charset="0"/>
                  </a:rPr>
                  <a:t>B</a:t>
                </a:r>
                <a:r>
                  <a:rPr lang="en-US" altLang="en-US" dirty="0">
                    <a:solidFill>
                      <a:prstClr val="black"/>
                    </a:solidFill>
                    <a:latin typeface="Cambria Math" panose="02040503050406030204" pitchFamily="18" charset="0"/>
                    <a:ea typeface="Cambria Math" panose="02040503050406030204" pitchFamily="18" charset="0"/>
                  </a:rPr>
                  <a:t> versus Base-Emitter voltage V</a:t>
                </a:r>
                <a:r>
                  <a:rPr lang="en-US" altLang="en-US" baseline="-25000" dirty="0">
                    <a:solidFill>
                      <a:prstClr val="black"/>
                    </a:solidFill>
                    <a:latin typeface="Cambria Math" panose="02040503050406030204" pitchFamily="18" charset="0"/>
                    <a:ea typeface="Cambria Math" panose="02040503050406030204" pitchFamily="18" charset="0"/>
                  </a:rPr>
                  <a:t>BE</a:t>
                </a:r>
                <a:r>
                  <a:rPr lang="en-US" altLang="en-US" dirty="0">
                    <a:solidFill>
                      <a:prstClr val="black"/>
                    </a:solidFill>
                    <a:latin typeface="Cambria Math" panose="02040503050406030204" pitchFamily="18" charset="0"/>
                    <a:ea typeface="Cambria Math" panose="02040503050406030204" pitchFamily="18" charset="0"/>
                  </a:rPr>
                  <a:t> has a </a:t>
                </a:r>
                <a:r>
                  <a:rPr lang="en-US" altLang="en-US" dirty="0" err="1">
                    <a:solidFill>
                      <a:prstClr val="black"/>
                    </a:solidFill>
                    <a:latin typeface="Cambria Math" panose="02040503050406030204" pitchFamily="18" charset="0"/>
                    <a:ea typeface="Cambria Math" panose="02040503050406030204" pitchFamily="18" charset="0"/>
                  </a:rPr>
                  <a:t>pn</a:t>
                </a:r>
                <a:r>
                  <a:rPr lang="en-US" altLang="en-US" dirty="0">
                    <a:solidFill>
                      <a:prstClr val="black"/>
                    </a:solidFill>
                    <a:latin typeface="Cambria Math" panose="02040503050406030204" pitchFamily="18" charset="0"/>
                    <a:ea typeface="Cambria Math" panose="02040503050406030204" pitchFamily="18" charset="0"/>
                  </a:rPr>
                  <a:t> </a:t>
                </a:r>
              </a:p>
              <a:p>
                <a:pPr>
                  <a:defRPr/>
                </a:pPr>
                <a:r>
                  <a:rPr lang="en-US" altLang="en-US" dirty="0">
                    <a:solidFill>
                      <a:prstClr val="black"/>
                    </a:solidFill>
                    <a:latin typeface="Cambria Math" panose="02040503050406030204" pitchFamily="18" charset="0"/>
                    <a:ea typeface="Cambria Math" panose="02040503050406030204" pitchFamily="18" charset="0"/>
                  </a:rPr>
                  <a:t>junction diode characteristic.</a:t>
                </a:r>
              </a:p>
              <a:p>
                <a:pPr>
                  <a:defRPr/>
                </a:pPr>
                <a:endParaRPr lang="en-US" altLang="en-US" dirty="0">
                  <a:solidFill>
                    <a:prstClr val="black"/>
                  </a:solidFill>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r>
                  <a:rPr lang="en-US" altLang="en-US" dirty="0">
                    <a:solidFill>
                      <a:prstClr val="black"/>
                    </a:solidFill>
                    <a:latin typeface="Cambria Math" panose="02040503050406030204" pitchFamily="18" charset="0"/>
                    <a:ea typeface="Cambria Math" panose="02040503050406030204" pitchFamily="18" charset="0"/>
                  </a:rPr>
                  <a:t>Collector current I</a:t>
                </a:r>
                <a:r>
                  <a:rPr lang="en-US" altLang="en-US" baseline="-25000" dirty="0">
                    <a:solidFill>
                      <a:prstClr val="black"/>
                    </a:solidFill>
                    <a:latin typeface="Cambria Math" panose="02040503050406030204" pitchFamily="18" charset="0"/>
                    <a:ea typeface="Cambria Math" panose="02040503050406030204" pitchFamily="18" charset="0"/>
                  </a:rPr>
                  <a:t>C</a:t>
                </a:r>
                <a:r>
                  <a:rPr lang="en-US" altLang="en-US" dirty="0">
                    <a:solidFill>
                      <a:prstClr val="black"/>
                    </a:solidFill>
                    <a:latin typeface="Cambria Math" panose="02040503050406030204" pitchFamily="18" charset="0"/>
                    <a:ea typeface="Cambria Math" panose="02040503050406030204" pitchFamily="18" charset="0"/>
                  </a:rPr>
                  <a:t> is much larger than Base current I</a:t>
                </a:r>
                <a:r>
                  <a:rPr lang="en-US" altLang="en-US" baseline="-25000" dirty="0">
                    <a:solidFill>
                      <a:prstClr val="black"/>
                    </a:solidFill>
                    <a:latin typeface="Cambria Math" panose="02040503050406030204" pitchFamily="18" charset="0"/>
                    <a:ea typeface="Cambria Math" panose="02040503050406030204" pitchFamily="18" charset="0"/>
                  </a:rPr>
                  <a:t>B</a:t>
                </a:r>
                <a:r>
                  <a:rPr lang="en-US" altLang="en-US" dirty="0">
                    <a:solidFill>
                      <a:prstClr val="black"/>
                    </a:solidFill>
                    <a:latin typeface="Cambria Math" panose="02040503050406030204" pitchFamily="18" charset="0"/>
                    <a:ea typeface="Cambria Math" panose="02040503050406030204" pitchFamily="18" charset="0"/>
                  </a:rPr>
                  <a:t>, </a:t>
                </a:r>
              </a:p>
              <a:p>
                <a:r>
                  <a:rPr lang="en-US" altLang="en-US" dirty="0">
                    <a:solidFill>
                      <a:prstClr val="black"/>
                    </a:solidFill>
                    <a:latin typeface="Cambria Math" panose="02040503050406030204" pitchFamily="18" charset="0"/>
                    <a:ea typeface="Cambria Math" panose="02040503050406030204" pitchFamily="18" charset="0"/>
                  </a:rPr>
                  <a:t>because the overwhelming number of minority carriers </a:t>
                </a:r>
              </a:p>
              <a:p>
                <a:r>
                  <a:rPr lang="en-US" altLang="en-US" dirty="0">
                    <a:solidFill>
                      <a:prstClr val="black"/>
                    </a:solidFill>
                    <a:latin typeface="Cambria Math" panose="02040503050406030204" pitchFamily="18" charset="0"/>
                    <a:ea typeface="Cambria Math" panose="02040503050406030204" pitchFamily="18" charset="0"/>
                  </a:rPr>
                  <a:t>injected into the base region end up in the Collector.</a:t>
                </a:r>
              </a:p>
              <a:p>
                <a:pPr>
                  <a:defRPr/>
                </a:pPr>
                <a:r>
                  <a:rPr lang="en-US" altLang="en-US" dirty="0">
                    <a:solidFill>
                      <a:prstClr val="black"/>
                    </a:solidFill>
                    <a:latin typeface="Cambria Math" panose="02040503050406030204" pitchFamily="18" charset="0"/>
                    <a:ea typeface="Cambria Math" panose="02040503050406030204" pitchFamily="18" charset="0"/>
                  </a:rPr>
                  <a:t> </a:t>
                </a:r>
              </a:p>
              <a:p>
                <a:pPr marL="285750" indent="-285750">
                  <a:buFont typeface="Arial" panose="020B0604020202020204" pitchFamily="34" charset="0"/>
                  <a:buChar char="•"/>
                </a:pPr>
                <a:r>
                  <a:rPr lang="en-US" altLang="en-US" dirty="0">
                    <a:solidFill>
                      <a:prstClr val="black"/>
                    </a:solidFill>
                    <a:latin typeface="Cambria Math" panose="02040503050406030204" pitchFamily="18" charset="0"/>
                    <a:ea typeface="Cambria Math" panose="02040503050406030204" pitchFamily="18" charset="0"/>
                  </a:rPr>
                  <a:t>Red trace in the above graph is the I</a:t>
                </a:r>
                <a:r>
                  <a:rPr lang="en-US" altLang="en-US" baseline="-25000" dirty="0">
                    <a:solidFill>
                      <a:prstClr val="black"/>
                    </a:solidFill>
                    <a:latin typeface="Cambria Math" panose="02040503050406030204" pitchFamily="18" charset="0"/>
                    <a:ea typeface="Cambria Math" panose="02040503050406030204" pitchFamily="18" charset="0"/>
                  </a:rPr>
                  <a:t>C</a:t>
                </a:r>
                <a:r>
                  <a:rPr lang="en-US" altLang="en-US" dirty="0">
                    <a:solidFill>
                      <a:prstClr val="black"/>
                    </a:solidFill>
                    <a:latin typeface="Cambria Math" panose="02040503050406030204" pitchFamily="18" charset="0"/>
                    <a:ea typeface="Cambria Math" panose="02040503050406030204" pitchFamily="18" charset="0"/>
                  </a:rPr>
                  <a:t>/I</a:t>
                </a:r>
                <a:r>
                  <a:rPr lang="en-US" altLang="en-US" baseline="-25000" dirty="0">
                    <a:solidFill>
                      <a:prstClr val="black"/>
                    </a:solidFill>
                    <a:latin typeface="Cambria Math" panose="02040503050406030204" pitchFamily="18" charset="0"/>
                    <a:ea typeface="Cambria Math" panose="02040503050406030204" pitchFamily="18" charset="0"/>
                  </a:rPr>
                  <a:t>B</a:t>
                </a:r>
                <a:r>
                  <a:rPr lang="en-US" altLang="en-US" dirty="0">
                    <a:solidFill>
                      <a:prstClr val="black"/>
                    </a:solidFill>
                    <a:latin typeface="Cambria Math" panose="02040503050406030204" pitchFamily="18" charset="0"/>
                    <a:ea typeface="Cambria Math" panose="02040503050406030204" pitchFamily="18" charset="0"/>
                  </a:rPr>
                  <a:t> ratio, i.e., </a:t>
                </a:r>
              </a:p>
              <a:p>
                <a:r>
                  <a:rPr lang="en-US" altLang="en-US" dirty="0">
                    <a:solidFill>
                      <a:prstClr val="black"/>
                    </a:solidFill>
                    <a:latin typeface="Cambria Math" panose="02040503050406030204" pitchFamily="18" charset="0"/>
                    <a:ea typeface="Cambria Math" panose="02040503050406030204" pitchFamily="18" charset="0"/>
                  </a:rPr>
                  <a:t>the current gain </a:t>
                </a:r>
                <a:r>
                  <a:rPr lang="el-GR" altLang="en-US" dirty="0">
                    <a:solidFill>
                      <a:prstClr val="black"/>
                    </a:solidFill>
                    <a:latin typeface="Cambria Math" panose="02040503050406030204" pitchFamily="18" charset="0"/>
                    <a:ea typeface="Cambria Math" panose="02040503050406030204" pitchFamily="18" charset="0"/>
                  </a:rPr>
                  <a:t>β</a:t>
                </a:r>
                <a:r>
                  <a:rPr lang="en-US" altLang="en-US" dirty="0">
                    <a:solidFill>
                      <a:prstClr val="black"/>
                    </a:solidFill>
                    <a:latin typeface="Cambria Math" panose="02040503050406030204" pitchFamily="18" charset="0"/>
                    <a:ea typeface="Cambria Math" panose="02040503050406030204" pitchFamily="18" charset="0"/>
                  </a:rPr>
                  <a:t> of the transistor, with axis on the far right.</a:t>
                </a:r>
              </a:p>
              <a:p>
                <a:pPr marL="285750" indent="-285750">
                  <a:buFont typeface="Arial" panose="020B0604020202020204" pitchFamily="34" charset="0"/>
                  <a:buChar char="•"/>
                </a:pPr>
                <a:endParaRPr lang="en-US" altLang="en-US" dirty="0">
                  <a:solidFill>
                    <a:prstClr val="black"/>
                  </a:solidFill>
                  <a:latin typeface="Cambria Math" panose="02040503050406030204" pitchFamily="18" charset="0"/>
                  <a:ea typeface="Cambria Math" panose="02040503050406030204" pitchFamily="18" charset="0"/>
                </a:endParaRPr>
              </a:p>
              <a:p>
                <a:pPr lvl="6"/>
                <a14:m>
                  <m:oMath xmlns:m="http://schemas.openxmlformats.org/officeDocument/2006/math">
                    <m:r>
                      <m:rPr>
                        <m:nor/>
                      </m:rPr>
                      <a:rPr lang="el-GR" altLang="en-US" dirty="0">
                        <a:solidFill>
                          <a:prstClr val="black"/>
                        </a:solidFill>
                        <a:latin typeface="Cambria Math" panose="02040503050406030204" pitchFamily="18" charset="0"/>
                        <a:ea typeface="Cambria Math" panose="02040503050406030204" pitchFamily="18" charset="0"/>
                      </a:rPr>
                      <m:t>β</m:t>
                    </m:r>
                    <m:r>
                      <a:rPr lang="en-US" altLang="en-US" i="1">
                        <a:solidFill>
                          <a:prstClr val="black"/>
                        </a:solidFill>
                        <a:latin typeface="Cambria Math" panose="02040503050406030204" pitchFamily="18" charset="0"/>
                        <a:ea typeface="Cambria Math" panose="02040503050406030204" pitchFamily="18" charset="0"/>
                      </a:rPr>
                      <m:t>≜ </m:t>
                    </m:r>
                    <m:f>
                      <m:fPr>
                        <m:type m:val="lin"/>
                        <m:ctrlPr>
                          <a:rPr lang="en-US" altLang="en-US" i="1">
                            <a:solidFill>
                              <a:prstClr val="black"/>
                            </a:solidFill>
                            <a:latin typeface="Cambria Math" panose="02040503050406030204" pitchFamily="18" charset="0"/>
                            <a:ea typeface="Cambria Math" panose="02040503050406030204" pitchFamily="18" charset="0"/>
                          </a:rPr>
                        </m:ctrlPr>
                      </m:fPr>
                      <m:num>
                        <m:sSub>
                          <m:sSubPr>
                            <m:ctrlPr>
                              <a:rPr lang="en-US" altLang="en-US" i="1">
                                <a:solidFill>
                                  <a:prstClr val="black"/>
                                </a:solidFill>
                                <a:latin typeface="Cambria Math" panose="02040503050406030204" pitchFamily="18" charset="0"/>
                                <a:ea typeface="Cambria Math" panose="02040503050406030204" pitchFamily="18" charset="0"/>
                              </a:rPr>
                            </m:ctrlPr>
                          </m:sSubPr>
                          <m:e>
                            <m:r>
                              <m:rPr>
                                <m:sty m:val="p"/>
                              </m:rPr>
                              <a:rPr lang="en-US" altLang="en-US">
                                <a:solidFill>
                                  <a:prstClr val="black"/>
                                </a:solidFill>
                                <a:latin typeface="Cambria Math" panose="02040503050406030204" pitchFamily="18" charset="0"/>
                                <a:ea typeface="Cambria Math" panose="02040503050406030204" pitchFamily="18" charset="0"/>
                              </a:rPr>
                              <m:t>I</m:t>
                            </m:r>
                          </m:e>
                          <m:sub>
                            <m:r>
                              <m:rPr>
                                <m:sty m:val="p"/>
                              </m:rPr>
                              <a:rPr lang="en-US" altLang="en-US">
                                <a:solidFill>
                                  <a:prstClr val="black"/>
                                </a:solidFill>
                                <a:latin typeface="Cambria Math" panose="02040503050406030204" pitchFamily="18" charset="0"/>
                                <a:ea typeface="Cambria Math" panose="02040503050406030204" pitchFamily="18" charset="0"/>
                              </a:rPr>
                              <m:t>C</m:t>
                            </m:r>
                          </m:sub>
                        </m:sSub>
                      </m:num>
                      <m:den>
                        <m:sSub>
                          <m:sSubPr>
                            <m:ctrlPr>
                              <a:rPr lang="en-US" altLang="en-US" i="1">
                                <a:solidFill>
                                  <a:prstClr val="black"/>
                                </a:solidFill>
                                <a:latin typeface="Cambria Math" panose="02040503050406030204" pitchFamily="18" charset="0"/>
                                <a:ea typeface="Cambria Math" panose="02040503050406030204" pitchFamily="18" charset="0"/>
                              </a:rPr>
                            </m:ctrlPr>
                          </m:sSubPr>
                          <m:e>
                            <m:r>
                              <m:rPr>
                                <m:sty m:val="p"/>
                              </m:rPr>
                              <a:rPr lang="en-US" altLang="en-US">
                                <a:solidFill>
                                  <a:prstClr val="black"/>
                                </a:solidFill>
                                <a:latin typeface="Cambria Math" panose="02040503050406030204" pitchFamily="18" charset="0"/>
                                <a:ea typeface="Cambria Math" panose="02040503050406030204" pitchFamily="18" charset="0"/>
                              </a:rPr>
                              <m:t>I</m:t>
                            </m:r>
                          </m:e>
                          <m:sub>
                            <m:r>
                              <m:rPr>
                                <m:sty m:val="p"/>
                              </m:rPr>
                              <a:rPr lang="en-US" altLang="en-US">
                                <a:solidFill>
                                  <a:prstClr val="black"/>
                                </a:solidFill>
                                <a:latin typeface="Cambria Math" panose="02040503050406030204" pitchFamily="18" charset="0"/>
                                <a:ea typeface="Cambria Math" panose="02040503050406030204" pitchFamily="18" charset="0"/>
                              </a:rPr>
                              <m:t>B</m:t>
                            </m:r>
                          </m:sub>
                        </m:sSub>
                      </m:den>
                    </m:f>
                    <m:r>
                      <m:rPr>
                        <m:sty m:val="p"/>
                      </m:rPr>
                      <a:rPr lang="en-US" altLang="en-US">
                        <a:solidFill>
                          <a:prstClr val="black"/>
                        </a:solidFill>
                        <a:latin typeface="Cambria Math" panose="02040503050406030204" pitchFamily="18" charset="0"/>
                        <a:ea typeface="Cambria Math" panose="02040503050406030204" pitchFamily="18" charset="0"/>
                      </a:rPr>
                      <m:t>in</m:t>
                    </m:r>
                    <m:r>
                      <a:rPr lang="en-US" altLang="en-US">
                        <a:solidFill>
                          <a:prstClr val="black"/>
                        </a:solidFill>
                        <a:latin typeface="Cambria Math" panose="02040503050406030204" pitchFamily="18" charset="0"/>
                        <a:ea typeface="Cambria Math" panose="02040503050406030204" pitchFamily="18" charset="0"/>
                      </a:rPr>
                      <m:t> </m:t>
                    </m:r>
                    <m:r>
                      <m:rPr>
                        <m:sty m:val="p"/>
                      </m:rPr>
                      <a:rPr lang="en-US" altLang="en-US">
                        <a:solidFill>
                          <a:prstClr val="black"/>
                        </a:solidFill>
                        <a:latin typeface="Cambria Math" panose="02040503050406030204" pitchFamily="18" charset="0"/>
                        <a:ea typeface="Cambria Math" panose="02040503050406030204" pitchFamily="18" charset="0"/>
                      </a:rPr>
                      <m:t>the</m:t>
                    </m:r>
                    <m:r>
                      <a:rPr lang="en-US" altLang="en-US">
                        <a:solidFill>
                          <a:prstClr val="black"/>
                        </a:solidFill>
                        <a:latin typeface="Cambria Math" panose="02040503050406030204" pitchFamily="18" charset="0"/>
                        <a:ea typeface="Cambria Math" panose="02040503050406030204" pitchFamily="18" charset="0"/>
                      </a:rPr>
                      <m:t> </m:t>
                    </m:r>
                    <m:r>
                      <m:rPr>
                        <m:sty m:val="p"/>
                      </m:rPr>
                      <a:rPr lang="en-US" altLang="en-US">
                        <a:solidFill>
                          <a:prstClr val="black"/>
                        </a:solidFill>
                        <a:latin typeface="Cambria Math" panose="02040503050406030204" pitchFamily="18" charset="0"/>
                        <a:ea typeface="Cambria Math" panose="02040503050406030204" pitchFamily="18" charset="0"/>
                      </a:rPr>
                      <m:t>active</m:t>
                    </m:r>
                    <m:r>
                      <a:rPr lang="en-US" altLang="en-US">
                        <a:solidFill>
                          <a:prstClr val="black"/>
                        </a:solidFill>
                        <a:latin typeface="Cambria Math" panose="02040503050406030204" pitchFamily="18" charset="0"/>
                        <a:ea typeface="Cambria Math" panose="02040503050406030204" pitchFamily="18" charset="0"/>
                      </a:rPr>
                      <m:t> </m:t>
                    </m:r>
                    <m:r>
                      <m:rPr>
                        <m:sty m:val="p"/>
                      </m:rPr>
                      <a:rPr lang="en-US" altLang="en-US">
                        <a:solidFill>
                          <a:prstClr val="black"/>
                        </a:solidFill>
                        <a:latin typeface="Cambria Math" panose="02040503050406030204" pitchFamily="18" charset="0"/>
                        <a:ea typeface="Cambria Math" panose="02040503050406030204" pitchFamily="18" charset="0"/>
                      </a:rPr>
                      <m:t>region</m:t>
                    </m:r>
                    <m:r>
                      <a:rPr lang="en-US" altLang="en-US" i="1">
                        <a:solidFill>
                          <a:prstClr val="black"/>
                        </a:solidFill>
                        <a:latin typeface="Cambria Math" panose="02040503050406030204" pitchFamily="18" charset="0"/>
                        <a:ea typeface="Cambria Math" panose="02040503050406030204" pitchFamily="18" charset="0"/>
                      </a:rPr>
                      <m:t>.</m:t>
                    </m:r>
                  </m:oMath>
                </a14:m>
                <a:r>
                  <a:rPr lang="en-US" altLang="en-US" dirty="0">
                    <a:solidFill>
                      <a:prstClr val="black"/>
                    </a:solidFill>
                    <a:latin typeface="Cambria Math" panose="02040503050406030204" pitchFamily="18" charset="0"/>
                    <a:ea typeface="Cambria Math" panose="02040503050406030204" pitchFamily="18" charset="0"/>
                  </a:rPr>
                  <a:t> </a:t>
                </a:r>
              </a:p>
            </p:txBody>
          </p:sp>
        </mc:Choice>
        <mc:Fallback xmlns="">
          <p:sp>
            <p:nvSpPr>
              <p:cNvPr id="11" name="Rectangle 10"/>
              <p:cNvSpPr>
                <a:spLocks noRot="1" noChangeAspect="1" noMove="1" noResize="1" noEditPoints="1" noAdjustHandles="1" noChangeArrowheads="1" noChangeShapeType="1" noTextEdit="1"/>
              </p:cNvSpPr>
              <p:nvPr/>
            </p:nvSpPr>
            <p:spPr>
              <a:xfrm>
                <a:off x="342799" y="582129"/>
                <a:ext cx="11576806" cy="6186309"/>
              </a:xfrm>
              <a:prstGeom prst="rect">
                <a:avLst/>
              </a:prstGeom>
              <a:blipFill>
                <a:blip r:embed="rId3"/>
                <a:stretch>
                  <a:fillRect l="-210" b="-9180"/>
                </a:stretch>
              </a:blipFill>
            </p:spPr>
            <p:txBody>
              <a:bodyPr/>
              <a:lstStyle/>
              <a:p>
                <a:r>
                  <a:rPr lang="en-US">
                    <a:noFill/>
                  </a:rPr>
                  <a:t> </a:t>
                </a:r>
              </a:p>
            </p:txBody>
          </p:sp>
        </mc:Fallback>
      </mc:AlternateContent>
      <p:sp>
        <p:nvSpPr>
          <p:cNvPr id="6" name="Right Arrow 61">
            <a:extLst>
              <a:ext uri="{FF2B5EF4-FFF2-40B4-BE49-F238E27FC236}">
                <a16:creationId xmlns:a16="http://schemas.microsoft.com/office/drawing/2014/main" id="{90120B09-F1BE-4734-B869-CE602F812A3B}"/>
              </a:ext>
            </a:extLst>
          </p:cNvPr>
          <p:cNvSpPr/>
          <p:nvPr/>
        </p:nvSpPr>
        <p:spPr bwMode="auto">
          <a:xfrm>
            <a:off x="4915115" y="1266755"/>
            <a:ext cx="1007466" cy="690133"/>
          </a:xfrm>
          <a:prstGeom prst="rightArrow">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a:solidFill>
                <a:srgbClr val="FFFFFF"/>
              </a:solidFill>
              <a:effectLst>
                <a:outerShdw blurRad="38100" dist="38100" dir="2700000" algn="tl">
                  <a:srgbClr val="000000">
                    <a:alpha val="43137"/>
                  </a:srgbClr>
                </a:outerShdw>
              </a:effectLst>
              <a:latin typeface="Segoe" pitchFamily="34" charset="0"/>
            </a:endParaRPr>
          </a:p>
        </p:txBody>
      </p:sp>
      <p:pic>
        <p:nvPicPr>
          <p:cNvPr id="3" name="Picture 2">
            <a:extLst>
              <a:ext uri="{FF2B5EF4-FFF2-40B4-BE49-F238E27FC236}">
                <a16:creationId xmlns:a16="http://schemas.microsoft.com/office/drawing/2014/main" id="{96EE87F0-5C4F-4826-B2B8-637FC3B7AE67}"/>
              </a:ext>
            </a:extLst>
          </p:cNvPr>
          <p:cNvPicPr>
            <a:picLocks noChangeAspect="1"/>
          </p:cNvPicPr>
          <p:nvPr/>
        </p:nvPicPr>
        <p:blipFill>
          <a:blip r:embed="rId4"/>
          <a:stretch>
            <a:fillRect/>
          </a:stretch>
        </p:blipFill>
        <p:spPr>
          <a:xfrm>
            <a:off x="1746269" y="816506"/>
            <a:ext cx="2279454" cy="1590633"/>
          </a:xfrm>
          <a:prstGeom prst="rect">
            <a:avLst/>
          </a:prstGeom>
        </p:spPr>
      </p:pic>
      <p:pic>
        <p:nvPicPr>
          <p:cNvPr id="5" name="Picture 4">
            <a:extLst>
              <a:ext uri="{FF2B5EF4-FFF2-40B4-BE49-F238E27FC236}">
                <a16:creationId xmlns:a16="http://schemas.microsoft.com/office/drawing/2014/main" id="{AA95B8AD-C9C7-4E78-A37D-C084CB72023B}"/>
              </a:ext>
            </a:extLst>
          </p:cNvPr>
          <p:cNvPicPr>
            <a:picLocks noChangeAspect="1"/>
          </p:cNvPicPr>
          <p:nvPr/>
        </p:nvPicPr>
        <p:blipFill>
          <a:blip r:embed="rId5"/>
          <a:stretch>
            <a:fillRect/>
          </a:stretch>
        </p:blipFill>
        <p:spPr>
          <a:xfrm>
            <a:off x="7557248" y="653848"/>
            <a:ext cx="4258792" cy="6068415"/>
          </a:xfrm>
          <a:prstGeom prst="rect">
            <a:avLst/>
          </a:prstGeom>
        </p:spPr>
      </p:pic>
    </p:spTree>
    <p:extLst>
      <p:ext uri="{BB962C8B-B14F-4D97-AF65-F5344CB8AC3E}">
        <p14:creationId xmlns:p14="http://schemas.microsoft.com/office/powerpoint/2010/main" val="3297449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xEl>
                                              <p:pRg st="14" end="14"/>
                                            </p:txEl>
                                          </p:spTgt>
                                        </p:tgtEl>
                                        <p:attrNameLst>
                                          <p:attrName>style.visibility</p:attrName>
                                        </p:attrNameLst>
                                      </p:cBhvr>
                                      <p:to>
                                        <p:strVal val="visible"/>
                                      </p:to>
                                    </p:set>
                                    <p:anim calcmode="lin" valueType="num">
                                      <p:cBhvr additive="base">
                                        <p:cTn id="7" dur="500" fill="hold"/>
                                        <p:tgtEl>
                                          <p:spTgt spid="11">
                                            <p:txEl>
                                              <p:pRg st="14" end="14"/>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1">
                                            <p:txEl>
                                              <p:pRg st="14" end="14"/>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1">
                                            <p:txEl>
                                              <p:pRg st="15" end="15"/>
                                            </p:txEl>
                                          </p:spTgt>
                                        </p:tgtEl>
                                        <p:attrNameLst>
                                          <p:attrName>style.visibility</p:attrName>
                                        </p:attrNameLst>
                                      </p:cBhvr>
                                      <p:to>
                                        <p:strVal val="visible"/>
                                      </p:to>
                                    </p:set>
                                    <p:anim calcmode="lin" valueType="num">
                                      <p:cBhvr additive="base">
                                        <p:cTn id="11" dur="500" fill="hold"/>
                                        <p:tgtEl>
                                          <p:spTgt spid="11">
                                            <p:txEl>
                                              <p:pRg st="15" end="15"/>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1">
                                            <p:txEl>
                                              <p:pRg st="15" end="15"/>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1">
                                            <p:txEl>
                                              <p:pRg st="16" end="16"/>
                                            </p:txEl>
                                          </p:spTgt>
                                        </p:tgtEl>
                                        <p:attrNameLst>
                                          <p:attrName>style.visibility</p:attrName>
                                        </p:attrNameLst>
                                      </p:cBhvr>
                                      <p:to>
                                        <p:strVal val="visible"/>
                                      </p:to>
                                    </p:set>
                                    <p:anim calcmode="lin" valueType="num">
                                      <p:cBhvr additive="base">
                                        <p:cTn id="15" dur="500" fill="hold"/>
                                        <p:tgtEl>
                                          <p:spTgt spid="11">
                                            <p:txEl>
                                              <p:pRg st="16" end="16"/>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11">
                                            <p:txEl>
                                              <p:pRg st="16" end="16"/>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1">
                                            <p:txEl>
                                              <p:pRg st="17" end="17"/>
                                            </p:txEl>
                                          </p:spTgt>
                                        </p:tgtEl>
                                        <p:attrNameLst>
                                          <p:attrName>style.visibility</p:attrName>
                                        </p:attrNameLst>
                                      </p:cBhvr>
                                      <p:to>
                                        <p:strVal val="visible"/>
                                      </p:to>
                                    </p:set>
                                    <p:anim calcmode="lin" valueType="num">
                                      <p:cBhvr additive="base">
                                        <p:cTn id="19" dur="500" fill="hold"/>
                                        <p:tgtEl>
                                          <p:spTgt spid="11">
                                            <p:txEl>
                                              <p:pRg st="17" end="17"/>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1">
                                            <p:txEl>
                                              <p:pRg st="17" end="17"/>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1">
                                            <p:txEl>
                                              <p:pRg st="18" end="18"/>
                                            </p:txEl>
                                          </p:spTgt>
                                        </p:tgtEl>
                                        <p:attrNameLst>
                                          <p:attrName>style.visibility</p:attrName>
                                        </p:attrNameLst>
                                      </p:cBhvr>
                                      <p:to>
                                        <p:strVal val="visible"/>
                                      </p:to>
                                    </p:set>
                                    <p:anim calcmode="lin" valueType="num">
                                      <p:cBhvr additive="base">
                                        <p:cTn id="23" dur="500" fill="hold"/>
                                        <p:tgtEl>
                                          <p:spTgt spid="11">
                                            <p:txEl>
                                              <p:pRg st="18" end="18"/>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11">
                                            <p:txEl>
                                              <p:pRg st="18" end="18"/>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1">
                                            <p:txEl>
                                              <p:pRg st="19" end="19"/>
                                            </p:txEl>
                                          </p:spTgt>
                                        </p:tgtEl>
                                        <p:attrNameLst>
                                          <p:attrName>style.visibility</p:attrName>
                                        </p:attrNameLst>
                                      </p:cBhvr>
                                      <p:to>
                                        <p:strVal val="visible"/>
                                      </p:to>
                                    </p:set>
                                    <p:anim calcmode="lin" valueType="num">
                                      <p:cBhvr additive="base">
                                        <p:cTn id="27" dur="500" fill="hold"/>
                                        <p:tgtEl>
                                          <p:spTgt spid="11">
                                            <p:txEl>
                                              <p:pRg st="19" end="19"/>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11">
                                            <p:txEl>
                                              <p:pRg st="19" end="19"/>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11">
                                            <p:txEl>
                                              <p:pRg st="21" end="21"/>
                                            </p:txEl>
                                          </p:spTgt>
                                        </p:tgtEl>
                                        <p:attrNameLst>
                                          <p:attrName>style.visibility</p:attrName>
                                        </p:attrNameLst>
                                      </p:cBhvr>
                                      <p:to>
                                        <p:strVal val="visible"/>
                                      </p:to>
                                    </p:set>
                                    <p:anim calcmode="lin" valueType="num">
                                      <p:cBhvr additive="base">
                                        <p:cTn id="33" dur="500" fill="hold"/>
                                        <p:tgtEl>
                                          <p:spTgt spid="11">
                                            <p:txEl>
                                              <p:pRg st="21" end="21"/>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11">
                                            <p:txEl>
                                              <p:pRg st="21" end="2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1337" y="0"/>
            <a:ext cx="11937532" cy="609600"/>
          </a:xfrm>
        </p:spPr>
        <p:txBody>
          <a:bodyPr>
            <a:noAutofit/>
          </a:bodyPr>
          <a:lstStyle/>
          <a:p>
            <a:pPr algn="ctr"/>
            <a:r>
              <a:rPr lang="en-US" sz="4000" dirty="0" err="1">
                <a:gradFill>
                  <a:gsLst>
                    <a:gs pos="0">
                      <a:schemeClr val="tx2"/>
                    </a:gs>
                    <a:gs pos="46000">
                      <a:schemeClr val="tx2"/>
                    </a:gs>
                    <a:gs pos="86000">
                      <a:schemeClr val="accent5"/>
                    </a:gs>
                  </a:gsLst>
                  <a:lin ang="5400000" scaled="1"/>
                </a:gradFill>
              </a:rPr>
              <a:t>npn</a:t>
            </a:r>
            <a:r>
              <a:rPr lang="en-US" sz="4000" dirty="0">
                <a:gradFill>
                  <a:gsLst>
                    <a:gs pos="0">
                      <a:schemeClr val="tx2"/>
                    </a:gs>
                    <a:gs pos="46000">
                      <a:schemeClr val="tx2"/>
                    </a:gs>
                    <a:gs pos="86000">
                      <a:schemeClr val="accent5"/>
                    </a:gs>
                  </a:gsLst>
                  <a:lin ang="5400000" scaled="1"/>
                </a:gradFill>
              </a:rPr>
              <a:t> Common-Emitter (CE) I-V Characteristics (Continued)</a:t>
            </a:r>
          </a:p>
        </p:txBody>
      </p:sp>
      <p:sp>
        <p:nvSpPr>
          <p:cNvPr id="11" name="Rectangle 10"/>
          <p:cNvSpPr/>
          <p:nvPr/>
        </p:nvSpPr>
        <p:spPr>
          <a:xfrm>
            <a:off x="419449" y="609600"/>
            <a:ext cx="11518084" cy="5970865"/>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marL="285750" indent="-285750">
              <a:buFont typeface="Arial" panose="020B0604020202020204" pitchFamily="34" charset="0"/>
              <a:buChar char="•"/>
              <a:defRPr/>
            </a:pPr>
            <a:endParaRPr lang="en-US" altLang="en-US" dirty="0">
              <a:solidFill>
                <a:prstClr val="black"/>
              </a:solidFill>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defRPr/>
            </a:pPr>
            <a:endParaRPr lang="en-US" altLang="en-US" dirty="0">
              <a:solidFill>
                <a:prstClr val="black"/>
              </a:solidFill>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defRPr/>
            </a:pPr>
            <a:endParaRPr lang="en-US" altLang="en-US" dirty="0">
              <a:solidFill>
                <a:prstClr val="black"/>
              </a:solidFill>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defRPr/>
            </a:pPr>
            <a:endParaRPr lang="en-US" altLang="en-US" dirty="0">
              <a:solidFill>
                <a:prstClr val="black"/>
              </a:solidFill>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defRPr/>
            </a:pPr>
            <a:endParaRPr lang="en-US" altLang="en-US" dirty="0">
              <a:solidFill>
                <a:prstClr val="black"/>
              </a:solidFill>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defRPr/>
            </a:pPr>
            <a:endParaRPr lang="en-US" altLang="en-US" dirty="0">
              <a:solidFill>
                <a:prstClr val="black"/>
              </a:solidFill>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defRPr/>
            </a:pPr>
            <a:endParaRPr lang="en-US" altLang="en-US" dirty="0">
              <a:solidFill>
                <a:prstClr val="black"/>
              </a:solidFill>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defRPr/>
            </a:pPr>
            <a:endParaRPr lang="en-US" altLang="en-US" dirty="0">
              <a:solidFill>
                <a:prstClr val="black"/>
              </a:solidFill>
              <a:latin typeface="Cambria Math" panose="02040503050406030204" pitchFamily="18" charset="0"/>
              <a:ea typeface="Cambria Math" panose="02040503050406030204" pitchFamily="18" charset="0"/>
            </a:endParaRPr>
          </a:p>
          <a:p>
            <a:pPr marL="285750" indent="-285750">
              <a:spcBef>
                <a:spcPts val="1200"/>
              </a:spcBef>
              <a:buFont typeface="Arial" panose="020B0604020202020204" pitchFamily="34" charset="0"/>
              <a:buChar char="•"/>
              <a:defRPr/>
            </a:pPr>
            <a:endParaRPr lang="en-US" altLang="en-US" dirty="0">
              <a:solidFill>
                <a:prstClr val="black"/>
              </a:solidFill>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defRPr/>
            </a:pPr>
            <a:r>
              <a:rPr lang="en-US" altLang="en-US" dirty="0">
                <a:solidFill>
                  <a:prstClr val="black"/>
                </a:solidFill>
                <a:latin typeface="Cambria Math" panose="02040503050406030204" pitchFamily="18" charset="0"/>
                <a:ea typeface="Cambria Math" panose="02040503050406030204" pitchFamily="18" charset="0"/>
              </a:rPr>
              <a:t>Collector current I</a:t>
            </a:r>
            <a:r>
              <a:rPr lang="en-US" altLang="en-US" baseline="-25000" dirty="0">
                <a:solidFill>
                  <a:prstClr val="black"/>
                </a:solidFill>
                <a:latin typeface="Cambria Math" panose="02040503050406030204" pitchFamily="18" charset="0"/>
                <a:ea typeface="Cambria Math" panose="02040503050406030204" pitchFamily="18" charset="0"/>
              </a:rPr>
              <a:t>C</a:t>
            </a:r>
            <a:r>
              <a:rPr lang="en-US" altLang="en-US" dirty="0">
                <a:solidFill>
                  <a:prstClr val="black"/>
                </a:solidFill>
                <a:latin typeface="Cambria Math" panose="02040503050406030204" pitchFamily="18" charset="0"/>
                <a:ea typeface="Cambria Math" panose="02040503050406030204" pitchFamily="18" charset="0"/>
              </a:rPr>
              <a:t> versus increasing Collector-Emitter </a:t>
            </a:r>
          </a:p>
          <a:p>
            <a:pPr>
              <a:defRPr/>
            </a:pPr>
            <a:r>
              <a:rPr lang="en-US" altLang="en-US" dirty="0">
                <a:solidFill>
                  <a:prstClr val="black"/>
                </a:solidFill>
                <a:latin typeface="Cambria Math" panose="02040503050406030204" pitchFamily="18" charset="0"/>
                <a:ea typeface="Cambria Math" panose="02040503050406030204" pitchFamily="18" charset="0"/>
              </a:rPr>
              <a:t>voltage V</a:t>
            </a:r>
            <a:r>
              <a:rPr lang="en-US" altLang="en-US" baseline="-25000" dirty="0">
                <a:solidFill>
                  <a:prstClr val="black"/>
                </a:solidFill>
                <a:latin typeface="Cambria Math" panose="02040503050406030204" pitchFamily="18" charset="0"/>
                <a:ea typeface="Cambria Math" panose="02040503050406030204" pitchFamily="18" charset="0"/>
              </a:rPr>
              <a:t>CE</a:t>
            </a:r>
            <a:r>
              <a:rPr lang="en-US" altLang="en-US" dirty="0">
                <a:solidFill>
                  <a:prstClr val="black"/>
                </a:solidFill>
                <a:latin typeface="Cambria Math" panose="02040503050406030204" pitchFamily="18" charset="0"/>
                <a:ea typeface="Cambria Math" panose="02040503050406030204" pitchFamily="18" charset="0"/>
              </a:rPr>
              <a:t> has the adjacent characteristic, where each trace</a:t>
            </a:r>
          </a:p>
          <a:p>
            <a:pPr>
              <a:spcAft>
                <a:spcPts val="1800"/>
              </a:spcAft>
              <a:defRPr/>
            </a:pPr>
            <a:r>
              <a:rPr lang="en-US" altLang="en-US" dirty="0">
                <a:solidFill>
                  <a:prstClr val="black"/>
                </a:solidFill>
                <a:latin typeface="Cambria Math" panose="02040503050406030204" pitchFamily="18" charset="0"/>
                <a:ea typeface="Cambria Math" panose="02040503050406030204" pitchFamily="18" charset="0"/>
              </a:rPr>
              <a:t>represents a different base current I</a:t>
            </a:r>
            <a:r>
              <a:rPr lang="en-US" altLang="en-US" baseline="-25000" dirty="0">
                <a:solidFill>
                  <a:prstClr val="black"/>
                </a:solidFill>
                <a:latin typeface="Cambria Math" panose="02040503050406030204" pitchFamily="18" charset="0"/>
                <a:ea typeface="Cambria Math" panose="02040503050406030204" pitchFamily="18" charset="0"/>
              </a:rPr>
              <a:t>B</a:t>
            </a:r>
            <a:r>
              <a:rPr lang="en-US" altLang="en-US" dirty="0">
                <a:solidFill>
                  <a:prstClr val="black"/>
                </a:solidFill>
                <a:latin typeface="Cambria Math" panose="02040503050406030204" pitchFamily="18" charset="0"/>
                <a:ea typeface="Cambria Math" panose="02040503050406030204" pitchFamily="18" charset="0"/>
              </a:rPr>
              <a:t>.</a:t>
            </a:r>
          </a:p>
          <a:p>
            <a:pPr marL="285750" indent="-285750">
              <a:buFont typeface="Arial" panose="020B0604020202020204" pitchFamily="34" charset="0"/>
              <a:buChar char="•"/>
            </a:pPr>
            <a:r>
              <a:rPr lang="en-US" altLang="en-US" dirty="0">
                <a:solidFill>
                  <a:prstClr val="black"/>
                </a:solidFill>
                <a:latin typeface="Cambria Math" panose="02040503050406030204" pitchFamily="18" charset="0"/>
                <a:ea typeface="Cambria Math" panose="02040503050406030204" pitchFamily="18" charset="0"/>
              </a:rPr>
              <a:t>Zero base current I</a:t>
            </a:r>
            <a:r>
              <a:rPr lang="en-US" altLang="en-US" baseline="-25000" dirty="0">
                <a:solidFill>
                  <a:prstClr val="black"/>
                </a:solidFill>
                <a:latin typeface="Cambria Math" panose="02040503050406030204" pitchFamily="18" charset="0"/>
                <a:ea typeface="Cambria Math" panose="02040503050406030204" pitchFamily="18" charset="0"/>
              </a:rPr>
              <a:t>B</a:t>
            </a:r>
            <a:r>
              <a:rPr lang="en-US" altLang="en-US" dirty="0">
                <a:solidFill>
                  <a:prstClr val="black"/>
                </a:solidFill>
                <a:latin typeface="Cambria Math" panose="02040503050406030204" pitchFamily="18" charset="0"/>
                <a:ea typeface="Cambria Math" panose="02040503050406030204" pitchFamily="18" charset="0"/>
              </a:rPr>
              <a:t> means that the Base-Emitter junction is not forward biased resulting in the transistor appearing as</a:t>
            </a:r>
            <a:r>
              <a:rPr lang="en-US" dirty="0"/>
              <a:t> an open switch between the Collector and Emitter. This region of operation is referred to as cutoff.</a:t>
            </a:r>
          </a:p>
          <a:p>
            <a:pPr marL="285750" indent="-285750">
              <a:buFont typeface="Arial" panose="020B0604020202020204" pitchFamily="34" charset="0"/>
              <a:buChar char="•"/>
            </a:pPr>
            <a:endParaRPr lang="en-US" dirty="0"/>
          </a:p>
          <a:p>
            <a:pPr marL="285750" indent="-285750">
              <a:spcAft>
                <a:spcPts val="1800"/>
              </a:spcAft>
              <a:buFont typeface="Arial" panose="020B0604020202020204" pitchFamily="34" charset="0"/>
              <a:buChar char="•"/>
            </a:pPr>
            <a:r>
              <a:rPr lang="en-US" altLang="en-US" dirty="0">
                <a:solidFill>
                  <a:prstClr val="black"/>
                </a:solidFill>
                <a:latin typeface="Cambria Math" panose="02040503050406030204" pitchFamily="18" charset="0"/>
                <a:ea typeface="Cambria Math" panose="02040503050406030204" pitchFamily="18" charset="0"/>
              </a:rPr>
              <a:t>The region of operation with near vertically increasing I</a:t>
            </a:r>
            <a:r>
              <a:rPr lang="en-US" altLang="en-US" baseline="-25000" dirty="0">
                <a:solidFill>
                  <a:prstClr val="black"/>
                </a:solidFill>
                <a:latin typeface="Cambria Math" panose="02040503050406030204" pitchFamily="18" charset="0"/>
                <a:ea typeface="Cambria Math" panose="02040503050406030204" pitchFamily="18" charset="0"/>
              </a:rPr>
              <a:t>C</a:t>
            </a:r>
            <a:r>
              <a:rPr lang="en-US" altLang="en-US" dirty="0">
                <a:solidFill>
                  <a:prstClr val="black"/>
                </a:solidFill>
                <a:latin typeface="Cambria Math" panose="02040503050406030204" pitchFamily="18" charset="0"/>
                <a:ea typeface="Cambria Math" panose="02040503050406030204" pitchFamily="18" charset="0"/>
              </a:rPr>
              <a:t> is referred to a saturation, and corresponds to small V</a:t>
            </a:r>
            <a:r>
              <a:rPr lang="en-US" altLang="en-US" baseline="-25000" dirty="0">
                <a:solidFill>
                  <a:prstClr val="black"/>
                </a:solidFill>
                <a:latin typeface="Cambria Math" panose="02040503050406030204" pitchFamily="18" charset="0"/>
                <a:ea typeface="Cambria Math" panose="02040503050406030204" pitchFamily="18" charset="0"/>
              </a:rPr>
              <a:t>CE</a:t>
            </a:r>
            <a:r>
              <a:rPr lang="en-US" altLang="en-US" dirty="0">
                <a:solidFill>
                  <a:prstClr val="black"/>
                </a:solidFill>
                <a:latin typeface="Cambria Math" panose="02040503050406030204" pitchFamily="18" charset="0"/>
                <a:ea typeface="Cambria Math" panose="02040503050406030204" pitchFamily="18" charset="0"/>
              </a:rPr>
              <a:t> voltages.</a:t>
            </a:r>
          </a:p>
          <a:p>
            <a:pPr marL="285750" indent="-285750">
              <a:spcAft>
                <a:spcPts val="1800"/>
              </a:spcAft>
              <a:buFont typeface="Arial" panose="020B0604020202020204" pitchFamily="34" charset="0"/>
              <a:buChar char="•"/>
            </a:pPr>
            <a:r>
              <a:rPr lang="en-US" altLang="en-US" dirty="0">
                <a:solidFill>
                  <a:prstClr val="black"/>
                </a:solidFill>
                <a:latin typeface="Cambria Math" panose="02040503050406030204" pitchFamily="18" charset="0"/>
                <a:ea typeface="Cambria Math" panose="02040503050406030204" pitchFamily="18" charset="0"/>
              </a:rPr>
              <a:t>While transistor characteristic curves are shown as discrete traces, operating at any point between traces is a possible with appropriate bias conditions.</a:t>
            </a:r>
          </a:p>
        </p:txBody>
      </p:sp>
      <p:sp>
        <p:nvSpPr>
          <p:cNvPr id="6" name="Right Arrow 61">
            <a:extLst>
              <a:ext uri="{FF2B5EF4-FFF2-40B4-BE49-F238E27FC236}">
                <a16:creationId xmlns:a16="http://schemas.microsoft.com/office/drawing/2014/main" id="{90120B09-F1BE-4734-B869-CE602F812A3B}"/>
              </a:ext>
            </a:extLst>
          </p:cNvPr>
          <p:cNvSpPr/>
          <p:nvPr/>
        </p:nvSpPr>
        <p:spPr bwMode="auto">
          <a:xfrm>
            <a:off x="5450852" y="1739399"/>
            <a:ext cx="735351" cy="558528"/>
          </a:xfrm>
          <a:prstGeom prst="rightArrow">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a:solidFill>
                <a:srgbClr val="FFFFFF"/>
              </a:solidFill>
              <a:effectLst>
                <a:outerShdw blurRad="38100" dist="38100" dir="2700000" algn="tl">
                  <a:srgbClr val="000000">
                    <a:alpha val="43137"/>
                  </a:srgbClr>
                </a:outerShdw>
              </a:effectLst>
              <a:latin typeface="Segoe" pitchFamily="34" charset="0"/>
            </a:endParaRPr>
          </a:p>
        </p:txBody>
      </p:sp>
      <p:pic>
        <p:nvPicPr>
          <p:cNvPr id="7" name="Picture 6">
            <a:extLst>
              <a:ext uri="{FF2B5EF4-FFF2-40B4-BE49-F238E27FC236}">
                <a16:creationId xmlns:a16="http://schemas.microsoft.com/office/drawing/2014/main" id="{3A1959F0-6EFF-4AC9-BFAE-02D8265A559B}"/>
              </a:ext>
            </a:extLst>
          </p:cNvPr>
          <p:cNvPicPr>
            <a:picLocks noChangeAspect="1"/>
          </p:cNvPicPr>
          <p:nvPr/>
        </p:nvPicPr>
        <p:blipFill>
          <a:blip r:embed="rId3"/>
          <a:stretch>
            <a:fillRect/>
          </a:stretch>
        </p:blipFill>
        <p:spPr>
          <a:xfrm>
            <a:off x="1222980" y="771666"/>
            <a:ext cx="3613600" cy="2223203"/>
          </a:xfrm>
          <a:prstGeom prst="rect">
            <a:avLst/>
          </a:prstGeom>
        </p:spPr>
      </p:pic>
      <p:pic>
        <p:nvPicPr>
          <p:cNvPr id="9" name="Picture 8">
            <a:extLst>
              <a:ext uri="{FF2B5EF4-FFF2-40B4-BE49-F238E27FC236}">
                <a16:creationId xmlns:a16="http://schemas.microsoft.com/office/drawing/2014/main" id="{6A66F32A-3873-4DCA-93C6-24805047FDA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17131" y="683491"/>
            <a:ext cx="4889474" cy="3668200"/>
          </a:xfrm>
          <a:prstGeom prst="rect">
            <a:avLst/>
          </a:prstGeom>
        </p:spPr>
      </p:pic>
    </p:spTree>
    <p:extLst>
      <p:ext uri="{BB962C8B-B14F-4D97-AF65-F5344CB8AC3E}">
        <p14:creationId xmlns:p14="http://schemas.microsoft.com/office/powerpoint/2010/main" val="1891366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xEl>
                                              <p:pRg st="12" end="12"/>
                                            </p:txEl>
                                          </p:spTgt>
                                        </p:tgtEl>
                                        <p:attrNameLst>
                                          <p:attrName>style.visibility</p:attrName>
                                        </p:attrNameLst>
                                      </p:cBhvr>
                                      <p:to>
                                        <p:strVal val="visible"/>
                                      </p:to>
                                    </p:set>
                                    <p:anim calcmode="lin" valueType="num">
                                      <p:cBhvr additive="base">
                                        <p:cTn id="7" dur="500" fill="hold"/>
                                        <p:tgtEl>
                                          <p:spTgt spid="11">
                                            <p:txEl>
                                              <p:pRg st="12" end="1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1">
                                            <p:txEl>
                                              <p:pRg st="12" end="12"/>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1">
                                            <p:txEl>
                                              <p:pRg st="14" end="14"/>
                                            </p:txEl>
                                          </p:spTgt>
                                        </p:tgtEl>
                                        <p:attrNameLst>
                                          <p:attrName>style.visibility</p:attrName>
                                        </p:attrNameLst>
                                      </p:cBhvr>
                                      <p:to>
                                        <p:strVal val="visible"/>
                                      </p:to>
                                    </p:set>
                                    <p:anim calcmode="lin" valueType="num">
                                      <p:cBhvr additive="base">
                                        <p:cTn id="13" dur="500" fill="hold"/>
                                        <p:tgtEl>
                                          <p:spTgt spid="11">
                                            <p:txEl>
                                              <p:pRg st="14" end="14"/>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1">
                                            <p:txEl>
                                              <p:pRg st="14" end="14"/>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1">
                                            <p:txEl>
                                              <p:pRg st="15" end="15"/>
                                            </p:txEl>
                                          </p:spTgt>
                                        </p:tgtEl>
                                        <p:attrNameLst>
                                          <p:attrName>style.visibility</p:attrName>
                                        </p:attrNameLst>
                                      </p:cBhvr>
                                      <p:to>
                                        <p:strVal val="visible"/>
                                      </p:to>
                                    </p:set>
                                    <p:anim calcmode="lin" valueType="num">
                                      <p:cBhvr additive="base">
                                        <p:cTn id="19" dur="500" fill="hold"/>
                                        <p:tgtEl>
                                          <p:spTgt spid="11">
                                            <p:txEl>
                                              <p:pRg st="15" end="15"/>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1">
                                            <p:txEl>
                                              <p:pRg st="15" end="1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0059" y="0"/>
            <a:ext cx="11677475" cy="609600"/>
          </a:xfrm>
        </p:spPr>
        <p:txBody>
          <a:bodyPr>
            <a:noAutofit/>
          </a:bodyPr>
          <a:lstStyle/>
          <a:p>
            <a:pPr algn="ctr"/>
            <a:r>
              <a:rPr lang="en-US" sz="4000" dirty="0" err="1">
                <a:gradFill>
                  <a:gsLst>
                    <a:gs pos="0">
                      <a:schemeClr val="tx2"/>
                    </a:gs>
                    <a:gs pos="46000">
                      <a:schemeClr val="tx2"/>
                    </a:gs>
                    <a:gs pos="86000">
                      <a:schemeClr val="accent5"/>
                    </a:gs>
                  </a:gsLst>
                  <a:lin ang="5400000" scaled="1"/>
                </a:gradFill>
              </a:rPr>
              <a:t>npn</a:t>
            </a:r>
            <a:r>
              <a:rPr lang="en-US" sz="4000" dirty="0">
                <a:gradFill>
                  <a:gsLst>
                    <a:gs pos="0">
                      <a:schemeClr val="tx2"/>
                    </a:gs>
                    <a:gs pos="46000">
                      <a:schemeClr val="tx2"/>
                    </a:gs>
                    <a:gs pos="86000">
                      <a:schemeClr val="accent5"/>
                    </a:gs>
                  </a:gsLst>
                  <a:lin ang="5400000" scaled="1"/>
                </a:gradFill>
              </a:rPr>
              <a:t> Common-Emitter (CE) I-V Characteristics  Summary</a:t>
            </a:r>
          </a:p>
        </p:txBody>
      </p:sp>
      <p:sp>
        <p:nvSpPr>
          <p:cNvPr id="11" name="Rectangle 10"/>
          <p:cNvSpPr/>
          <p:nvPr/>
        </p:nvSpPr>
        <p:spPr>
          <a:xfrm>
            <a:off x="302004" y="657722"/>
            <a:ext cx="11677475" cy="6063198"/>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marL="285750" indent="-285750">
              <a:buFont typeface="Arial" panose="020B0604020202020204" pitchFamily="34" charset="0"/>
              <a:buChar char="•"/>
            </a:pPr>
            <a:endParaRPr lang="en-US" altLang="en-US" dirty="0">
              <a:solidFill>
                <a:prstClr val="black"/>
              </a:solidFill>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r>
              <a:rPr lang="en-US" altLang="en-US" dirty="0">
                <a:solidFill>
                  <a:prstClr val="black"/>
                </a:solidFill>
                <a:latin typeface="Cambria Math" panose="02040503050406030204" pitchFamily="18" charset="0"/>
                <a:ea typeface="Cambria Math" panose="02040503050406030204" pitchFamily="18" charset="0"/>
              </a:rPr>
              <a:t>In the active region the Base current I</a:t>
            </a:r>
            <a:r>
              <a:rPr lang="en-US" altLang="en-US" baseline="-25000" dirty="0">
                <a:solidFill>
                  <a:prstClr val="black"/>
                </a:solidFill>
                <a:latin typeface="Cambria Math" panose="02040503050406030204" pitchFamily="18" charset="0"/>
                <a:ea typeface="Cambria Math" panose="02040503050406030204" pitchFamily="18" charset="0"/>
              </a:rPr>
              <a:t>B</a:t>
            </a:r>
            <a:r>
              <a:rPr lang="en-US" altLang="en-US" dirty="0">
                <a:solidFill>
                  <a:prstClr val="black"/>
                </a:solidFill>
                <a:latin typeface="Cambria Math" panose="02040503050406030204" pitchFamily="18" charset="0"/>
                <a:ea typeface="Cambria Math" panose="02040503050406030204" pitchFamily="18" charset="0"/>
              </a:rPr>
              <a:t> is fairly </a:t>
            </a:r>
          </a:p>
          <a:p>
            <a:r>
              <a:rPr lang="en-US" altLang="en-US" dirty="0">
                <a:solidFill>
                  <a:prstClr val="black"/>
                </a:solidFill>
                <a:latin typeface="Cambria Math" panose="02040503050406030204" pitchFamily="18" charset="0"/>
                <a:ea typeface="Cambria Math" panose="02040503050406030204" pitchFamily="18" charset="0"/>
              </a:rPr>
              <a:t>independent of Collector-to-Emitter voltage as shown</a:t>
            </a:r>
          </a:p>
          <a:p>
            <a:r>
              <a:rPr lang="en-US" altLang="en-US" dirty="0">
                <a:solidFill>
                  <a:prstClr val="black"/>
                </a:solidFill>
                <a:latin typeface="Cambria Math" panose="02040503050406030204" pitchFamily="18" charset="0"/>
                <a:ea typeface="Cambria Math" panose="02040503050406030204" pitchFamily="18" charset="0"/>
              </a:rPr>
              <a:t>in adjacent graph.</a:t>
            </a:r>
          </a:p>
          <a:p>
            <a:r>
              <a:rPr lang="en-US" altLang="en-US" dirty="0">
                <a:solidFill>
                  <a:prstClr val="black"/>
                </a:solidFill>
                <a:latin typeface="Cambria Math" panose="02040503050406030204" pitchFamily="18" charset="0"/>
                <a:ea typeface="Cambria Math" panose="02040503050406030204" pitchFamily="18" charset="0"/>
              </a:rPr>
              <a:t> </a:t>
            </a:r>
          </a:p>
          <a:p>
            <a:pPr marL="285750" indent="-285750">
              <a:buFont typeface="Arial" panose="020B0604020202020204" pitchFamily="34" charset="0"/>
              <a:buChar char="•"/>
            </a:pPr>
            <a:r>
              <a:rPr lang="en-US" altLang="en-US" dirty="0">
                <a:solidFill>
                  <a:prstClr val="black"/>
                </a:solidFill>
                <a:latin typeface="Cambria Math" panose="02040503050406030204" pitchFamily="18" charset="0"/>
                <a:ea typeface="Cambria Math" panose="02040503050406030204" pitchFamily="18" charset="0"/>
              </a:rPr>
              <a:t>Hence, since I</a:t>
            </a:r>
            <a:r>
              <a:rPr lang="en-US" altLang="en-US" baseline="-25000" dirty="0">
                <a:solidFill>
                  <a:prstClr val="black"/>
                </a:solidFill>
                <a:latin typeface="Cambria Math" panose="02040503050406030204" pitchFamily="18" charset="0"/>
                <a:ea typeface="Cambria Math" panose="02040503050406030204" pitchFamily="18" charset="0"/>
              </a:rPr>
              <a:t>C</a:t>
            </a:r>
            <a:r>
              <a:rPr lang="en-US" altLang="en-US" dirty="0">
                <a:solidFill>
                  <a:prstClr val="black"/>
                </a:solidFill>
                <a:latin typeface="Cambria Math" panose="02040503050406030204" pitchFamily="18" charset="0"/>
                <a:ea typeface="Cambria Math" panose="02040503050406030204" pitchFamily="18" charset="0"/>
              </a:rPr>
              <a:t> = </a:t>
            </a:r>
            <a:r>
              <a:rPr lang="el-GR" altLang="en-US" dirty="0">
                <a:solidFill>
                  <a:prstClr val="black"/>
                </a:solidFill>
                <a:latin typeface="Cambria Math" panose="02040503050406030204" pitchFamily="18" charset="0"/>
                <a:ea typeface="Cambria Math" panose="02040503050406030204" pitchFamily="18" charset="0"/>
              </a:rPr>
              <a:t>β</a:t>
            </a:r>
            <a:r>
              <a:rPr lang="en-US" altLang="en-US" dirty="0">
                <a:solidFill>
                  <a:prstClr val="black"/>
                </a:solidFill>
                <a:latin typeface="Cambria Math" panose="02040503050406030204" pitchFamily="18" charset="0"/>
                <a:ea typeface="Cambria Math" panose="02040503050406030204" pitchFamily="18" charset="0"/>
              </a:rPr>
              <a:t>I</a:t>
            </a:r>
            <a:r>
              <a:rPr lang="en-US" altLang="en-US" baseline="-25000" dirty="0">
                <a:solidFill>
                  <a:prstClr val="black"/>
                </a:solidFill>
                <a:latin typeface="Cambria Math" panose="02040503050406030204" pitchFamily="18" charset="0"/>
                <a:ea typeface="Cambria Math" panose="02040503050406030204" pitchFamily="18" charset="0"/>
              </a:rPr>
              <a:t>B</a:t>
            </a:r>
            <a:r>
              <a:rPr lang="en-US" altLang="en-US" dirty="0">
                <a:solidFill>
                  <a:prstClr val="black"/>
                </a:solidFill>
                <a:latin typeface="Cambria Math" panose="02040503050406030204" pitchFamily="18" charset="0"/>
                <a:ea typeface="Cambria Math" panose="02040503050406030204" pitchFamily="18" charset="0"/>
              </a:rPr>
              <a:t>, in the active region, Collector current is </a:t>
            </a:r>
          </a:p>
          <a:p>
            <a:r>
              <a:rPr lang="en-US" altLang="en-US" dirty="0">
                <a:solidFill>
                  <a:prstClr val="black"/>
                </a:solidFill>
                <a:latin typeface="Cambria Math" panose="02040503050406030204" pitchFamily="18" charset="0"/>
                <a:ea typeface="Cambria Math" panose="02040503050406030204" pitchFamily="18" charset="0"/>
              </a:rPr>
              <a:t>also fairly independent of Collector-to-Emitter voltage.</a:t>
            </a:r>
          </a:p>
          <a:p>
            <a:endParaRPr lang="en-US" altLang="en-US" dirty="0">
              <a:solidFill>
                <a:prstClr val="black"/>
              </a:solidFill>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r>
              <a:rPr lang="en-US" altLang="en-US" dirty="0">
                <a:solidFill>
                  <a:prstClr val="black"/>
                </a:solidFill>
                <a:latin typeface="Cambria Math" panose="02040503050406030204" pitchFamily="18" charset="0"/>
                <a:ea typeface="Cambria Math" panose="02040503050406030204" pitchFamily="18" charset="0"/>
              </a:rPr>
              <a:t>Collector current versus Collector-to-Emitter voltage</a:t>
            </a:r>
          </a:p>
          <a:p>
            <a:r>
              <a:rPr lang="en-US" altLang="en-US" dirty="0">
                <a:solidFill>
                  <a:prstClr val="black"/>
                </a:solidFill>
                <a:latin typeface="Cambria Math" panose="02040503050406030204" pitchFamily="18" charset="0"/>
                <a:ea typeface="Cambria Math" panose="02040503050406030204" pitchFamily="18" charset="0"/>
              </a:rPr>
              <a:t>for several different Base current values results in</a:t>
            </a:r>
          </a:p>
          <a:p>
            <a:r>
              <a:rPr lang="en-US" altLang="en-US" dirty="0">
                <a:solidFill>
                  <a:prstClr val="black"/>
                </a:solidFill>
                <a:latin typeface="Cambria Math" panose="02040503050406030204" pitchFamily="18" charset="0"/>
                <a:ea typeface="Cambria Math" panose="02040503050406030204" pitchFamily="18" charset="0"/>
              </a:rPr>
              <a:t>the family of I</a:t>
            </a:r>
            <a:r>
              <a:rPr lang="en-US" altLang="en-US" baseline="-25000" dirty="0">
                <a:solidFill>
                  <a:prstClr val="black"/>
                </a:solidFill>
                <a:latin typeface="Cambria Math" panose="02040503050406030204" pitchFamily="18" charset="0"/>
                <a:ea typeface="Cambria Math" panose="02040503050406030204" pitchFamily="18" charset="0"/>
              </a:rPr>
              <a:t>C</a:t>
            </a:r>
            <a:r>
              <a:rPr lang="en-US" altLang="en-US" dirty="0">
                <a:solidFill>
                  <a:prstClr val="black"/>
                </a:solidFill>
                <a:latin typeface="Cambria Math" panose="02040503050406030204" pitchFamily="18" charset="0"/>
                <a:ea typeface="Cambria Math" panose="02040503050406030204" pitchFamily="18" charset="0"/>
              </a:rPr>
              <a:t> versus V</a:t>
            </a:r>
            <a:r>
              <a:rPr lang="en-US" altLang="en-US" baseline="-25000" dirty="0">
                <a:solidFill>
                  <a:prstClr val="black"/>
                </a:solidFill>
                <a:latin typeface="Cambria Math" panose="02040503050406030204" pitchFamily="18" charset="0"/>
                <a:ea typeface="Cambria Math" panose="02040503050406030204" pitchFamily="18" charset="0"/>
              </a:rPr>
              <a:t>CE</a:t>
            </a:r>
            <a:r>
              <a:rPr lang="en-US" altLang="en-US" dirty="0">
                <a:solidFill>
                  <a:prstClr val="black"/>
                </a:solidFill>
                <a:latin typeface="Cambria Math" panose="02040503050406030204" pitchFamily="18" charset="0"/>
                <a:ea typeface="Cambria Math" panose="02040503050406030204" pitchFamily="18" charset="0"/>
              </a:rPr>
              <a:t> curves shown below.</a:t>
            </a:r>
          </a:p>
          <a:p>
            <a:endParaRPr lang="en-US" altLang="en-US" dirty="0">
              <a:solidFill>
                <a:prstClr val="black"/>
              </a:solidFill>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r>
              <a:rPr lang="en-US" altLang="en-US" dirty="0">
                <a:solidFill>
                  <a:prstClr val="black"/>
                </a:solidFill>
                <a:latin typeface="Cambria Math" panose="02040503050406030204" pitchFamily="18" charset="0"/>
                <a:ea typeface="Cambria Math" panose="02040503050406030204" pitchFamily="18" charset="0"/>
              </a:rPr>
              <a:t>Three regions of operation, i.e. cutoff, </a:t>
            </a:r>
          </a:p>
          <a:p>
            <a:r>
              <a:rPr lang="en-US" altLang="en-US" dirty="0">
                <a:solidFill>
                  <a:prstClr val="black"/>
                </a:solidFill>
                <a:latin typeface="Cambria Math" panose="02040503050406030204" pitchFamily="18" charset="0"/>
                <a:ea typeface="Cambria Math" panose="02040503050406030204" pitchFamily="18" charset="0"/>
              </a:rPr>
              <a:t>active and saturation, are illustrated in </a:t>
            </a:r>
          </a:p>
          <a:p>
            <a:pPr>
              <a:spcAft>
                <a:spcPts val="1200"/>
              </a:spcAft>
            </a:pPr>
            <a:r>
              <a:rPr lang="en-US" altLang="en-US" dirty="0">
                <a:solidFill>
                  <a:prstClr val="black"/>
                </a:solidFill>
                <a:latin typeface="Cambria Math" panose="02040503050406030204" pitchFamily="18" charset="0"/>
                <a:ea typeface="Cambria Math" panose="02040503050406030204" pitchFamily="18" charset="0"/>
              </a:rPr>
              <a:t>the adjacent family of curves.</a:t>
            </a:r>
          </a:p>
          <a:p>
            <a:endParaRPr lang="en-US" altLang="en-US" dirty="0">
              <a:solidFill>
                <a:prstClr val="black"/>
              </a:solidFill>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r>
              <a:rPr lang="en-US" altLang="en-US" dirty="0">
                <a:solidFill>
                  <a:prstClr val="black"/>
                </a:solidFill>
                <a:latin typeface="Cambria Math" panose="02040503050406030204" pitchFamily="18" charset="0"/>
                <a:ea typeface="Cambria Math" panose="02040503050406030204" pitchFamily="18" charset="0"/>
              </a:rPr>
              <a:t>Saturation occurs when the Base- </a:t>
            </a:r>
          </a:p>
          <a:p>
            <a:r>
              <a:rPr lang="en-US" altLang="en-US" dirty="0">
                <a:solidFill>
                  <a:prstClr val="black"/>
                </a:solidFill>
                <a:latin typeface="Cambria Math" panose="02040503050406030204" pitchFamily="18" charset="0"/>
                <a:ea typeface="Cambria Math" panose="02040503050406030204" pitchFamily="18" charset="0"/>
              </a:rPr>
              <a:t>Emitter junction is forward biased and the </a:t>
            </a:r>
          </a:p>
          <a:p>
            <a:r>
              <a:rPr lang="en-US" altLang="en-US" dirty="0">
                <a:solidFill>
                  <a:prstClr val="black"/>
                </a:solidFill>
                <a:latin typeface="Cambria Math" panose="02040503050406030204" pitchFamily="18" charset="0"/>
                <a:ea typeface="Cambria Math" panose="02040503050406030204" pitchFamily="18" charset="0"/>
              </a:rPr>
              <a:t>Base-Collector junction becomes slightly </a:t>
            </a:r>
          </a:p>
          <a:p>
            <a:r>
              <a:rPr lang="en-US" altLang="en-US" dirty="0">
                <a:solidFill>
                  <a:prstClr val="black"/>
                </a:solidFill>
                <a:latin typeface="Cambria Math" panose="02040503050406030204" pitchFamily="18" charset="0"/>
                <a:ea typeface="Cambria Math" panose="02040503050406030204" pitchFamily="18" charset="0"/>
              </a:rPr>
              <a:t>forward biased at V</a:t>
            </a:r>
            <a:r>
              <a:rPr lang="en-US" altLang="en-US" baseline="-25000" dirty="0">
                <a:solidFill>
                  <a:prstClr val="black"/>
                </a:solidFill>
                <a:latin typeface="Cambria Math" panose="02040503050406030204" pitchFamily="18" charset="0"/>
                <a:ea typeface="Cambria Math" panose="02040503050406030204" pitchFamily="18" charset="0"/>
              </a:rPr>
              <a:t>BC</a:t>
            </a:r>
            <a:r>
              <a:rPr lang="en-US" altLang="en-US" dirty="0">
                <a:solidFill>
                  <a:prstClr val="black"/>
                </a:solidFill>
                <a:latin typeface="Cambria Math" panose="02040503050406030204" pitchFamily="18" charset="0"/>
                <a:ea typeface="Cambria Math" panose="02040503050406030204" pitchFamily="18" charset="0"/>
              </a:rPr>
              <a:t> ≥ 0.4 V, corresponding </a:t>
            </a:r>
          </a:p>
          <a:p>
            <a:pPr>
              <a:spcAft>
                <a:spcPts val="600"/>
              </a:spcAft>
            </a:pPr>
            <a:r>
              <a:rPr lang="en-US" altLang="en-US" dirty="0">
                <a:solidFill>
                  <a:prstClr val="black"/>
                </a:solidFill>
                <a:latin typeface="Cambria Math" panose="02040503050406030204" pitchFamily="18" charset="0"/>
                <a:ea typeface="Cambria Math" panose="02040503050406030204" pitchFamily="18" charset="0"/>
              </a:rPr>
              <a:t>to V</a:t>
            </a:r>
            <a:r>
              <a:rPr lang="en-US" altLang="en-US" baseline="-25000" dirty="0">
                <a:solidFill>
                  <a:prstClr val="black"/>
                </a:solidFill>
                <a:latin typeface="Cambria Math" panose="02040503050406030204" pitchFamily="18" charset="0"/>
                <a:ea typeface="Cambria Math" panose="02040503050406030204" pitchFamily="18" charset="0"/>
              </a:rPr>
              <a:t>CE</a:t>
            </a:r>
            <a:r>
              <a:rPr lang="en-US" altLang="en-US" dirty="0">
                <a:solidFill>
                  <a:prstClr val="black"/>
                </a:solidFill>
                <a:latin typeface="Cambria Math" panose="02040503050406030204" pitchFamily="18" charset="0"/>
                <a:ea typeface="Cambria Math" panose="02040503050406030204" pitchFamily="18" charset="0"/>
              </a:rPr>
              <a:t> ≤ 0.3 V, for V</a:t>
            </a:r>
            <a:r>
              <a:rPr lang="en-US" altLang="en-US" baseline="-25000" dirty="0">
                <a:solidFill>
                  <a:prstClr val="black"/>
                </a:solidFill>
                <a:latin typeface="Cambria Math" panose="02040503050406030204" pitchFamily="18" charset="0"/>
                <a:ea typeface="Cambria Math" panose="02040503050406030204" pitchFamily="18" charset="0"/>
              </a:rPr>
              <a:t>BE</a:t>
            </a:r>
            <a:r>
              <a:rPr lang="en-US" altLang="en-US" dirty="0">
                <a:solidFill>
                  <a:prstClr val="black"/>
                </a:solidFill>
                <a:latin typeface="Cambria Math" panose="02040503050406030204" pitchFamily="18" charset="0"/>
                <a:ea typeface="Cambria Math" panose="02040503050406030204" pitchFamily="18" charset="0"/>
              </a:rPr>
              <a:t> = 0.7 V.</a:t>
            </a:r>
          </a:p>
        </p:txBody>
      </p:sp>
      <p:pic>
        <p:nvPicPr>
          <p:cNvPr id="3" name="Picture 2">
            <a:extLst>
              <a:ext uri="{FF2B5EF4-FFF2-40B4-BE49-F238E27FC236}">
                <a16:creationId xmlns:a16="http://schemas.microsoft.com/office/drawing/2014/main" id="{AB511F01-0BAC-4B40-B21B-B165EE82D4CA}"/>
              </a:ext>
            </a:extLst>
          </p:cNvPr>
          <p:cNvPicPr>
            <a:picLocks noChangeAspect="1"/>
          </p:cNvPicPr>
          <p:nvPr/>
        </p:nvPicPr>
        <p:blipFill>
          <a:blip r:embed="rId3"/>
          <a:stretch>
            <a:fillRect/>
          </a:stretch>
        </p:blipFill>
        <p:spPr>
          <a:xfrm>
            <a:off x="7781192" y="740548"/>
            <a:ext cx="2907622" cy="2503084"/>
          </a:xfrm>
          <a:prstGeom prst="rect">
            <a:avLst/>
          </a:prstGeom>
        </p:spPr>
      </p:pic>
      <p:pic>
        <p:nvPicPr>
          <p:cNvPr id="7" name="Picture 6">
            <a:extLst>
              <a:ext uri="{FF2B5EF4-FFF2-40B4-BE49-F238E27FC236}">
                <a16:creationId xmlns:a16="http://schemas.microsoft.com/office/drawing/2014/main" id="{44548738-A886-4539-9609-A85D8F3B5B0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73854" y="3431351"/>
            <a:ext cx="4183799" cy="3138786"/>
          </a:xfrm>
          <a:prstGeom prst="rect">
            <a:avLst/>
          </a:prstGeom>
        </p:spPr>
      </p:pic>
      <p:pic>
        <p:nvPicPr>
          <p:cNvPr id="6" name="Picture 5">
            <a:extLst>
              <a:ext uri="{FF2B5EF4-FFF2-40B4-BE49-F238E27FC236}">
                <a16:creationId xmlns:a16="http://schemas.microsoft.com/office/drawing/2014/main" id="{1A3D9871-2043-401B-B189-594A73367045}"/>
              </a:ext>
            </a:extLst>
          </p:cNvPr>
          <p:cNvPicPr>
            <a:picLocks noChangeAspect="1"/>
          </p:cNvPicPr>
          <p:nvPr/>
        </p:nvPicPr>
        <p:blipFill>
          <a:blip r:embed="rId5"/>
          <a:stretch>
            <a:fillRect/>
          </a:stretch>
        </p:blipFill>
        <p:spPr>
          <a:xfrm>
            <a:off x="4655693" y="4344553"/>
            <a:ext cx="2339946" cy="1439610"/>
          </a:xfrm>
          <a:prstGeom prst="rect">
            <a:avLst/>
          </a:prstGeom>
        </p:spPr>
      </p:pic>
      <p:sp>
        <p:nvSpPr>
          <p:cNvPr id="8" name="Right Arrow 61">
            <a:extLst>
              <a:ext uri="{FF2B5EF4-FFF2-40B4-BE49-F238E27FC236}">
                <a16:creationId xmlns:a16="http://schemas.microsoft.com/office/drawing/2014/main" id="{8062F458-DA4E-4C4A-B698-BB5579D4D0A1}"/>
              </a:ext>
            </a:extLst>
          </p:cNvPr>
          <p:cNvSpPr/>
          <p:nvPr/>
        </p:nvSpPr>
        <p:spPr bwMode="auto">
          <a:xfrm>
            <a:off x="7092536" y="4793216"/>
            <a:ext cx="468519" cy="430966"/>
          </a:xfrm>
          <a:prstGeom prst="rightArrow">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a:solidFill>
                <a:srgbClr val="FFFFFF"/>
              </a:solidFill>
              <a:effectLst>
                <a:outerShdw blurRad="38100" dist="38100" dir="2700000" algn="tl">
                  <a:srgbClr val="000000">
                    <a:alpha val="43137"/>
                  </a:srgbClr>
                </a:outerShdw>
              </a:effectLst>
              <a:latin typeface="Segoe" pitchFamily="34" charset="0"/>
            </a:endParaRPr>
          </a:p>
        </p:txBody>
      </p:sp>
    </p:spTree>
    <p:extLst>
      <p:ext uri="{BB962C8B-B14F-4D97-AF65-F5344CB8AC3E}">
        <p14:creationId xmlns:p14="http://schemas.microsoft.com/office/powerpoint/2010/main" val="369033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xEl>
                                              <p:pRg st="5" end="5"/>
                                            </p:txEl>
                                          </p:spTgt>
                                        </p:tgtEl>
                                        <p:attrNameLst>
                                          <p:attrName>style.visibility</p:attrName>
                                        </p:attrNameLst>
                                      </p:cBhvr>
                                      <p:to>
                                        <p:strVal val="visible"/>
                                      </p:to>
                                    </p:set>
                                    <p:anim calcmode="lin" valueType="num">
                                      <p:cBhvr additive="base">
                                        <p:cTn id="7" dur="500" fill="hold"/>
                                        <p:tgtEl>
                                          <p:spTgt spid="11">
                                            <p:txEl>
                                              <p:pRg st="5" end="5"/>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1">
                                            <p:txEl>
                                              <p:pRg st="5" end="5"/>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1">
                                            <p:txEl>
                                              <p:pRg st="6" end="6"/>
                                            </p:txEl>
                                          </p:spTgt>
                                        </p:tgtEl>
                                        <p:attrNameLst>
                                          <p:attrName>style.visibility</p:attrName>
                                        </p:attrNameLst>
                                      </p:cBhvr>
                                      <p:to>
                                        <p:strVal val="visible"/>
                                      </p:to>
                                    </p:set>
                                    <p:anim calcmode="lin" valueType="num">
                                      <p:cBhvr additive="base">
                                        <p:cTn id="11" dur="500" fill="hold"/>
                                        <p:tgtEl>
                                          <p:spTgt spid="11">
                                            <p:txEl>
                                              <p:pRg st="6" end="6"/>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1">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1">
                                            <p:txEl>
                                              <p:pRg st="8" end="8"/>
                                            </p:txEl>
                                          </p:spTgt>
                                        </p:tgtEl>
                                        <p:attrNameLst>
                                          <p:attrName>style.visibility</p:attrName>
                                        </p:attrNameLst>
                                      </p:cBhvr>
                                      <p:to>
                                        <p:strVal val="visible"/>
                                      </p:to>
                                    </p:set>
                                    <p:anim calcmode="lin" valueType="num">
                                      <p:cBhvr additive="base">
                                        <p:cTn id="17" dur="500" fill="hold"/>
                                        <p:tgtEl>
                                          <p:spTgt spid="11">
                                            <p:txEl>
                                              <p:pRg st="8" end="8"/>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11">
                                            <p:txEl>
                                              <p:pRg st="8" end="8"/>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11">
                                            <p:txEl>
                                              <p:pRg st="9" end="9"/>
                                            </p:txEl>
                                          </p:spTgt>
                                        </p:tgtEl>
                                        <p:attrNameLst>
                                          <p:attrName>style.visibility</p:attrName>
                                        </p:attrNameLst>
                                      </p:cBhvr>
                                      <p:to>
                                        <p:strVal val="visible"/>
                                      </p:to>
                                    </p:set>
                                    <p:anim calcmode="lin" valueType="num">
                                      <p:cBhvr additive="base">
                                        <p:cTn id="21" dur="500" fill="hold"/>
                                        <p:tgtEl>
                                          <p:spTgt spid="11">
                                            <p:txEl>
                                              <p:pRg st="9" end="9"/>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11">
                                            <p:txEl>
                                              <p:pRg st="9" end="9"/>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11">
                                            <p:txEl>
                                              <p:pRg st="10" end="10"/>
                                            </p:txEl>
                                          </p:spTgt>
                                        </p:tgtEl>
                                        <p:attrNameLst>
                                          <p:attrName>style.visibility</p:attrName>
                                        </p:attrNameLst>
                                      </p:cBhvr>
                                      <p:to>
                                        <p:strVal val="visible"/>
                                      </p:to>
                                    </p:set>
                                    <p:anim calcmode="lin" valueType="num">
                                      <p:cBhvr additive="base">
                                        <p:cTn id="25" dur="500" fill="hold"/>
                                        <p:tgtEl>
                                          <p:spTgt spid="11">
                                            <p:txEl>
                                              <p:pRg st="10" end="10"/>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1">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6"/>
                                        </p:tgtEl>
                                        <p:attrNameLst>
                                          <p:attrName>style.visibility</p:attrName>
                                        </p:attrNameLst>
                                      </p:cBhvr>
                                      <p:to>
                                        <p:strVal val="visible"/>
                                      </p:to>
                                    </p:set>
                                    <p:anim calcmode="lin" valueType="num">
                                      <p:cBhvr additive="base">
                                        <p:cTn id="31" dur="500" fill="hold"/>
                                        <p:tgtEl>
                                          <p:spTgt spid="6"/>
                                        </p:tgtEl>
                                        <p:attrNameLst>
                                          <p:attrName>ppt_x</p:attrName>
                                        </p:attrNameLst>
                                      </p:cBhvr>
                                      <p:tavLst>
                                        <p:tav tm="0">
                                          <p:val>
                                            <p:strVal val="#ppt_x"/>
                                          </p:val>
                                        </p:tav>
                                        <p:tav tm="100000">
                                          <p:val>
                                            <p:strVal val="#ppt_x"/>
                                          </p:val>
                                        </p:tav>
                                      </p:tavLst>
                                    </p:anim>
                                    <p:anim calcmode="lin" valueType="num">
                                      <p:cBhvr additive="base">
                                        <p:cTn id="32" dur="500" fill="hold"/>
                                        <p:tgtEl>
                                          <p:spTgt spid="6"/>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7"/>
                                        </p:tgtEl>
                                        <p:attrNameLst>
                                          <p:attrName>style.visibility</p:attrName>
                                        </p:attrNameLst>
                                      </p:cBhvr>
                                      <p:to>
                                        <p:strVal val="visible"/>
                                      </p:to>
                                    </p:set>
                                    <p:anim calcmode="lin" valueType="num">
                                      <p:cBhvr additive="base">
                                        <p:cTn id="35" dur="500" fill="hold"/>
                                        <p:tgtEl>
                                          <p:spTgt spid="7"/>
                                        </p:tgtEl>
                                        <p:attrNameLst>
                                          <p:attrName>ppt_x</p:attrName>
                                        </p:attrNameLst>
                                      </p:cBhvr>
                                      <p:tavLst>
                                        <p:tav tm="0">
                                          <p:val>
                                            <p:strVal val="#ppt_x"/>
                                          </p:val>
                                        </p:tav>
                                        <p:tav tm="100000">
                                          <p:val>
                                            <p:strVal val="#ppt_x"/>
                                          </p:val>
                                        </p:tav>
                                      </p:tavLst>
                                    </p:anim>
                                    <p:anim calcmode="lin" valueType="num">
                                      <p:cBhvr additive="base">
                                        <p:cTn id="3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11">
                                            <p:txEl>
                                              <p:pRg st="12" end="12"/>
                                            </p:txEl>
                                          </p:spTgt>
                                        </p:tgtEl>
                                        <p:attrNameLst>
                                          <p:attrName>style.visibility</p:attrName>
                                        </p:attrNameLst>
                                      </p:cBhvr>
                                      <p:to>
                                        <p:strVal val="visible"/>
                                      </p:to>
                                    </p:set>
                                    <p:anim calcmode="lin" valueType="num">
                                      <p:cBhvr additive="base">
                                        <p:cTn id="41" dur="500" fill="hold"/>
                                        <p:tgtEl>
                                          <p:spTgt spid="11">
                                            <p:txEl>
                                              <p:pRg st="12" end="12"/>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11">
                                            <p:txEl>
                                              <p:pRg st="12" end="12"/>
                                            </p:txEl>
                                          </p:spTgt>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stCondLst>
                                    <p:cond delay="0"/>
                                  </p:stCondLst>
                                  <p:childTnLst>
                                    <p:set>
                                      <p:cBhvr>
                                        <p:cTn id="44" dur="1" fill="hold">
                                          <p:stCondLst>
                                            <p:cond delay="0"/>
                                          </p:stCondLst>
                                        </p:cTn>
                                        <p:tgtEl>
                                          <p:spTgt spid="11">
                                            <p:txEl>
                                              <p:pRg st="13" end="13"/>
                                            </p:txEl>
                                          </p:spTgt>
                                        </p:tgtEl>
                                        <p:attrNameLst>
                                          <p:attrName>style.visibility</p:attrName>
                                        </p:attrNameLst>
                                      </p:cBhvr>
                                      <p:to>
                                        <p:strVal val="visible"/>
                                      </p:to>
                                    </p:set>
                                    <p:anim calcmode="lin" valueType="num">
                                      <p:cBhvr additive="base">
                                        <p:cTn id="45" dur="500" fill="hold"/>
                                        <p:tgtEl>
                                          <p:spTgt spid="11">
                                            <p:txEl>
                                              <p:pRg st="13" end="13"/>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11">
                                            <p:txEl>
                                              <p:pRg st="13" end="13"/>
                                            </p:txEl>
                                          </p:spTgt>
                                        </p:tgtEl>
                                        <p:attrNameLst>
                                          <p:attrName>ppt_y</p:attrName>
                                        </p:attrNameLst>
                                      </p:cBhvr>
                                      <p:tavLst>
                                        <p:tav tm="0">
                                          <p:val>
                                            <p:strVal val="1+#ppt_h/2"/>
                                          </p:val>
                                        </p:tav>
                                        <p:tav tm="100000">
                                          <p:val>
                                            <p:strVal val="#ppt_y"/>
                                          </p:val>
                                        </p:tav>
                                      </p:tavLst>
                                    </p:anim>
                                  </p:childTnLst>
                                </p:cTn>
                              </p:par>
                              <p:par>
                                <p:cTn id="47" presetID="2" presetClass="entr" presetSubtype="4" fill="hold" nodeType="withEffect">
                                  <p:stCondLst>
                                    <p:cond delay="0"/>
                                  </p:stCondLst>
                                  <p:childTnLst>
                                    <p:set>
                                      <p:cBhvr>
                                        <p:cTn id="48" dur="1" fill="hold">
                                          <p:stCondLst>
                                            <p:cond delay="0"/>
                                          </p:stCondLst>
                                        </p:cTn>
                                        <p:tgtEl>
                                          <p:spTgt spid="11">
                                            <p:txEl>
                                              <p:pRg st="14" end="14"/>
                                            </p:txEl>
                                          </p:spTgt>
                                        </p:tgtEl>
                                        <p:attrNameLst>
                                          <p:attrName>style.visibility</p:attrName>
                                        </p:attrNameLst>
                                      </p:cBhvr>
                                      <p:to>
                                        <p:strVal val="visible"/>
                                      </p:to>
                                    </p:set>
                                    <p:anim calcmode="lin" valueType="num">
                                      <p:cBhvr additive="base">
                                        <p:cTn id="49" dur="500" fill="hold"/>
                                        <p:tgtEl>
                                          <p:spTgt spid="11">
                                            <p:txEl>
                                              <p:pRg st="14" end="14"/>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11">
                                            <p:txEl>
                                              <p:pRg st="14" end="14"/>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11">
                                            <p:txEl>
                                              <p:pRg st="16" end="16"/>
                                            </p:txEl>
                                          </p:spTgt>
                                        </p:tgtEl>
                                        <p:attrNameLst>
                                          <p:attrName>style.visibility</p:attrName>
                                        </p:attrNameLst>
                                      </p:cBhvr>
                                      <p:to>
                                        <p:strVal val="visible"/>
                                      </p:to>
                                    </p:set>
                                    <p:anim calcmode="lin" valueType="num">
                                      <p:cBhvr additive="base">
                                        <p:cTn id="55" dur="500" fill="hold"/>
                                        <p:tgtEl>
                                          <p:spTgt spid="11">
                                            <p:txEl>
                                              <p:pRg st="16" end="16"/>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11">
                                            <p:txEl>
                                              <p:pRg st="16" end="16"/>
                                            </p:txEl>
                                          </p:spTgt>
                                        </p:tgtEl>
                                        <p:attrNameLst>
                                          <p:attrName>ppt_y</p:attrName>
                                        </p:attrNameLst>
                                      </p:cBhvr>
                                      <p:tavLst>
                                        <p:tav tm="0">
                                          <p:val>
                                            <p:strVal val="1+#ppt_h/2"/>
                                          </p:val>
                                        </p:tav>
                                        <p:tav tm="100000">
                                          <p:val>
                                            <p:strVal val="#ppt_y"/>
                                          </p:val>
                                        </p:tav>
                                      </p:tavLst>
                                    </p:anim>
                                  </p:childTnLst>
                                </p:cTn>
                              </p:par>
                              <p:par>
                                <p:cTn id="57" presetID="2" presetClass="entr" presetSubtype="4" fill="hold" nodeType="withEffect">
                                  <p:stCondLst>
                                    <p:cond delay="0"/>
                                  </p:stCondLst>
                                  <p:childTnLst>
                                    <p:set>
                                      <p:cBhvr>
                                        <p:cTn id="58" dur="1" fill="hold">
                                          <p:stCondLst>
                                            <p:cond delay="0"/>
                                          </p:stCondLst>
                                        </p:cTn>
                                        <p:tgtEl>
                                          <p:spTgt spid="11">
                                            <p:txEl>
                                              <p:pRg st="17" end="17"/>
                                            </p:txEl>
                                          </p:spTgt>
                                        </p:tgtEl>
                                        <p:attrNameLst>
                                          <p:attrName>style.visibility</p:attrName>
                                        </p:attrNameLst>
                                      </p:cBhvr>
                                      <p:to>
                                        <p:strVal val="visible"/>
                                      </p:to>
                                    </p:set>
                                    <p:anim calcmode="lin" valueType="num">
                                      <p:cBhvr additive="base">
                                        <p:cTn id="59" dur="500" fill="hold"/>
                                        <p:tgtEl>
                                          <p:spTgt spid="11">
                                            <p:txEl>
                                              <p:pRg st="17" end="17"/>
                                            </p:txEl>
                                          </p:spTgt>
                                        </p:tgtEl>
                                        <p:attrNameLst>
                                          <p:attrName>ppt_x</p:attrName>
                                        </p:attrNameLst>
                                      </p:cBhvr>
                                      <p:tavLst>
                                        <p:tav tm="0">
                                          <p:val>
                                            <p:strVal val="#ppt_x"/>
                                          </p:val>
                                        </p:tav>
                                        <p:tav tm="100000">
                                          <p:val>
                                            <p:strVal val="#ppt_x"/>
                                          </p:val>
                                        </p:tav>
                                      </p:tavLst>
                                    </p:anim>
                                    <p:anim calcmode="lin" valueType="num">
                                      <p:cBhvr additive="base">
                                        <p:cTn id="60" dur="500" fill="hold"/>
                                        <p:tgtEl>
                                          <p:spTgt spid="11">
                                            <p:txEl>
                                              <p:pRg st="17" end="17"/>
                                            </p:txEl>
                                          </p:spTgt>
                                        </p:tgtEl>
                                        <p:attrNameLst>
                                          <p:attrName>ppt_y</p:attrName>
                                        </p:attrNameLst>
                                      </p:cBhvr>
                                      <p:tavLst>
                                        <p:tav tm="0">
                                          <p:val>
                                            <p:strVal val="1+#ppt_h/2"/>
                                          </p:val>
                                        </p:tav>
                                        <p:tav tm="100000">
                                          <p:val>
                                            <p:strVal val="#ppt_y"/>
                                          </p:val>
                                        </p:tav>
                                      </p:tavLst>
                                    </p:anim>
                                  </p:childTnLst>
                                </p:cTn>
                              </p:par>
                              <p:par>
                                <p:cTn id="61" presetID="2" presetClass="entr" presetSubtype="4" fill="hold" nodeType="withEffect">
                                  <p:stCondLst>
                                    <p:cond delay="0"/>
                                  </p:stCondLst>
                                  <p:childTnLst>
                                    <p:set>
                                      <p:cBhvr>
                                        <p:cTn id="62" dur="1" fill="hold">
                                          <p:stCondLst>
                                            <p:cond delay="0"/>
                                          </p:stCondLst>
                                        </p:cTn>
                                        <p:tgtEl>
                                          <p:spTgt spid="11">
                                            <p:txEl>
                                              <p:pRg st="18" end="18"/>
                                            </p:txEl>
                                          </p:spTgt>
                                        </p:tgtEl>
                                        <p:attrNameLst>
                                          <p:attrName>style.visibility</p:attrName>
                                        </p:attrNameLst>
                                      </p:cBhvr>
                                      <p:to>
                                        <p:strVal val="visible"/>
                                      </p:to>
                                    </p:set>
                                    <p:anim calcmode="lin" valueType="num">
                                      <p:cBhvr additive="base">
                                        <p:cTn id="63" dur="500" fill="hold"/>
                                        <p:tgtEl>
                                          <p:spTgt spid="11">
                                            <p:txEl>
                                              <p:pRg st="18" end="18"/>
                                            </p:txEl>
                                          </p:spTgt>
                                        </p:tgtEl>
                                        <p:attrNameLst>
                                          <p:attrName>ppt_x</p:attrName>
                                        </p:attrNameLst>
                                      </p:cBhvr>
                                      <p:tavLst>
                                        <p:tav tm="0">
                                          <p:val>
                                            <p:strVal val="#ppt_x"/>
                                          </p:val>
                                        </p:tav>
                                        <p:tav tm="100000">
                                          <p:val>
                                            <p:strVal val="#ppt_x"/>
                                          </p:val>
                                        </p:tav>
                                      </p:tavLst>
                                    </p:anim>
                                    <p:anim calcmode="lin" valueType="num">
                                      <p:cBhvr additive="base">
                                        <p:cTn id="64" dur="500" fill="hold"/>
                                        <p:tgtEl>
                                          <p:spTgt spid="11">
                                            <p:txEl>
                                              <p:pRg st="18" end="18"/>
                                            </p:txEl>
                                          </p:spTgt>
                                        </p:tgtEl>
                                        <p:attrNameLst>
                                          <p:attrName>ppt_y</p:attrName>
                                        </p:attrNameLst>
                                      </p:cBhvr>
                                      <p:tavLst>
                                        <p:tav tm="0">
                                          <p:val>
                                            <p:strVal val="1+#ppt_h/2"/>
                                          </p:val>
                                        </p:tav>
                                        <p:tav tm="100000">
                                          <p:val>
                                            <p:strVal val="#ppt_y"/>
                                          </p:val>
                                        </p:tav>
                                      </p:tavLst>
                                    </p:anim>
                                  </p:childTnLst>
                                </p:cTn>
                              </p:par>
                              <p:par>
                                <p:cTn id="65" presetID="2" presetClass="entr" presetSubtype="4" fill="hold" nodeType="withEffect">
                                  <p:stCondLst>
                                    <p:cond delay="0"/>
                                  </p:stCondLst>
                                  <p:childTnLst>
                                    <p:set>
                                      <p:cBhvr>
                                        <p:cTn id="66" dur="1" fill="hold">
                                          <p:stCondLst>
                                            <p:cond delay="0"/>
                                          </p:stCondLst>
                                        </p:cTn>
                                        <p:tgtEl>
                                          <p:spTgt spid="11">
                                            <p:txEl>
                                              <p:pRg st="19" end="19"/>
                                            </p:txEl>
                                          </p:spTgt>
                                        </p:tgtEl>
                                        <p:attrNameLst>
                                          <p:attrName>style.visibility</p:attrName>
                                        </p:attrNameLst>
                                      </p:cBhvr>
                                      <p:to>
                                        <p:strVal val="visible"/>
                                      </p:to>
                                    </p:set>
                                    <p:anim calcmode="lin" valueType="num">
                                      <p:cBhvr additive="base">
                                        <p:cTn id="67" dur="500" fill="hold"/>
                                        <p:tgtEl>
                                          <p:spTgt spid="11">
                                            <p:txEl>
                                              <p:pRg st="19" end="19"/>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11">
                                            <p:txEl>
                                              <p:pRg st="19" end="19"/>
                                            </p:txEl>
                                          </p:spTgt>
                                        </p:tgtEl>
                                        <p:attrNameLst>
                                          <p:attrName>ppt_y</p:attrName>
                                        </p:attrNameLst>
                                      </p:cBhvr>
                                      <p:tavLst>
                                        <p:tav tm="0">
                                          <p:val>
                                            <p:strVal val="1+#ppt_h/2"/>
                                          </p:val>
                                        </p:tav>
                                        <p:tav tm="100000">
                                          <p:val>
                                            <p:strVal val="#ppt_y"/>
                                          </p:val>
                                        </p:tav>
                                      </p:tavLst>
                                    </p:anim>
                                  </p:childTnLst>
                                </p:cTn>
                              </p:par>
                              <p:par>
                                <p:cTn id="69" presetID="2" presetClass="entr" presetSubtype="4" fill="hold" nodeType="withEffect">
                                  <p:stCondLst>
                                    <p:cond delay="0"/>
                                  </p:stCondLst>
                                  <p:childTnLst>
                                    <p:set>
                                      <p:cBhvr>
                                        <p:cTn id="70" dur="1" fill="hold">
                                          <p:stCondLst>
                                            <p:cond delay="0"/>
                                          </p:stCondLst>
                                        </p:cTn>
                                        <p:tgtEl>
                                          <p:spTgt spid="11">
                                            <p:txEl>
                                              <p:pRg st="20" end="20"/>
                                            </p:txEl>
                                          </p:spTgt>
                                        </p:tgtEl>
                                        <p:attrNameLst>
                                          <p:attrName>style.visibility</p:attrName>
                                        </p:attrNameLst>
                                      </p:cBhvr>
                                      <p:to>
                                        <p:strVal val="visible"/>
                                      </p:to>
                                    </p:set>
                                    <p:anim calcmode="lin" valueType="num">
                                      <p:cBhvr additive="base">
                                        <p:cTn id="71" dur="500" fill="hold"/>
                                        <p:tgtEl>
                                          <p:spTgt spid="11">
                                            <p:txEl>
                                              <p:pRg st="20" end="20"/>
                                            </p:txEl>
                                          </p:spTgt>
                                        </p:tgtEl>
                                        <p:attrNameLst>
                                          <p:attrName>ppt_x</p:attrName>
                                        </p:attrNameLst>
                                      </p:cBhvr>
                                      <p:tavLst>
                                        <p:tav tm="0">
                                          <p:val>
                                            <p:strVal val="#ppt_x"/>
                                          </p:val>
                                        </p:tav>
                                        <p:tav tm="100000">
                                          <p:val>
                                            <p:strVal val="#ppt_x"/>
                                          </p:val>
                                        </p:tav>
                                      </p:tavLst>
                                    </p:anim>
                                    <p:anim calcmode="lin" valueType="num">
                                      <p:cBhvr additive="base">
                                        <p:cTn id="72" dur="500" fill="hold"/>
                                        <p:tgtEl>
                                          <p:spTgt spid="11">
                                            <p:txEl>
                                              <p:pRg st="20" end="20"/>
                                            </p:txEl>
                                          </p:spTgt>
                                        </p:tgtEl>
                                        <p:attrNameLst>
                                          <p:attrName>ppt_y</p:attrName>
                                        </p:attrNameLst>
                                      </p:cBhvr>
                                      <p:tavLst>
                                        <p:tav tm="0">
                                          <p:val>
                                            <p:strVal val="1+#ppt_h/2"/>
                                          </p:val>
                                        </p:tav>
                                        <p:tav tm="100000">
                                          <p:val>
                                            <p:strVal val="#ppt_y"/>
                                          </p:val>
                                        </p:tav>
                                      </p:tavLst>
                                    </p:anim>
                                  </p:childTnLst>
                                </p:cTn>
                              </p:par>
                              <p:par>
                                <p:cTn id="73" presetID="2" presetClass="entr" presetSubtype="4" fill="hold" grpId="0" nodeType="withEffect">
                                  <p:stCondLst>
                                    <p:cond delay="0"/>
                                  </p:stCondLst>
                                  <p:childTnLst>
                                    <p:set>
                                      <p:cBhvr>
                                        <p:cTn id="74" dur="1" fill="hold">
                                          <p:stCondLst>
                                            <p:cond delay="0"/>
                                          </p:stCondLst>
                                        </p:cTn>
                                        <p:tgtEl>
                                          <p:spTgt spid="8"/>
                                        </p:tgtEl>
                                        <p:attrNameLst>
                                          <p:attrName>style.visibility</p:attrName>
                                        </p:attrNameLst>
                                      </p:cBhvr>
                                      <p:to>
                                        <p:strVal val="visible"/>
                                      </p:to>
                                    </p:set>
                                    <p:anim calcmode="lin" valueType="num">
                                      <p:cBhvr additive="base">
                                        <p:cTn id="75" dur="500" fill="hold"/>
                                        <p:tgtEl>
                                          <p:spTgt spid="8"/>
                                        </p:tgtEl>
                                        <p:attrNameLst>
                                          <p:attrName>ppt_x</p:attrName>
                                        </p:attrNameLst>
                                      </p:cBhvr>
                                      <p:tavLst>
                                        <p:tav tm="0">
                                          <p:val>
                                            <p:strVal val="#ppt_x"/>
                                          </p:val>
                                        </p:tav>
                                        <p:tav tm="100000">
                                          <p:val>
                                            <p:strVal val="#ppt_x"/>
                                          </p:val>
                                        </p:tav>
                                      </p:tavLst>
                                    </p:anim>
                                    <p:anim calcmode="lin" valueType="num">
                                      <p:cBhvr additive="base">
                                        <p:cTn id="7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49961" y="-17930"/>
            <a:ext cx="9721327" cy="609600"/>
          </a:xfrm>
        </p:spPr>
        <p:txBody>
          <a:bodyPr>
            <a:noAutofit/>
          </a:bodyPr>
          <a:lstStyle/>
          <a:p>
            <a:pPr algn="ctr"/>
            <a:r>
              <a:rPr lang="en-US" sz="4000" dirty="0" err="1">
                <a:gradFill>
                  <a:gsLst>
                    <a:gs pos="0">
                      <a:schemeClr val="tx2"/>
                    </a:gs>
                    <a:gs pos="46000">
                      <a:schemeClr val="tx2"/>
                    </a:gs>
                    <a:gs pos="86000">
                      <a:schemeClr val="accent5"/>
                    </a:gs>
                  </a:gsLst>
                  <a:lin ang="5400000" scaled="1"/>
                </a:gradFill>
              </a:rPr>
              <a:t>pnp</a:t>
            </a:r>
            <a:r>
              <a:rPr lang="en-US" sz="4000" dirty="0">
                <a:gradFill>
                  <a:gsLst>
                    <a:gs pos="0">
                      <a:schemeClr val="tx2"/>
                    </a:gs>
                    <a:gs pos="46000">
                      <a:schemeClr val="tx2"/>
                    </a:gs>
                    <a:gs pos="86000">
                      <a:schemeClr val="accent5"/>
                    </a:gs>
                  </a:gsLst>
                  <a:lin ang="5400000" scaled="1"/>
                </a:gradFill>
              </a:rPr>
              <a:t> Common-Emitter (CE)  I-V Characteristics</a:t>
            </a:r>
          </a:p>
        </p:txBody>
      </p:sp>
      <p:sp>
        <p:nvSpPr>
          <p:cNvPr id="11" name="Rectangle 10"/>
          <p:cNvSpPr/>
          <p:nvPr/>
        </p:nvSpPr>
        <p:spPr>
          <a:xfrm>
            <a:off x="206734" y="611468"/>
            <a:ext cx="11728174" cy="6186309"/>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marL="285750" indent="-285750">
              <a:buFont typeface="Arial" panose="020B0604020202020204" pitchFamily="34" charset="0"/>
              <a:buChar char="•"/>
              <a:defRPr/>
            </a:pPr>
            <a:endParaRPr lang="en-US" altLang="en-US" dirty="0">
              <a:solidFill>
                <a:prstClr val="black"/>
              </a:solidFill>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defRPr/>
            </a:pPr>
            <a:endParaRPr lang="en-US" altLang="en-US" dirty="0">
              <a:solidFill>
                <a:prstClr val="black"/>
              </a:solidFill>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defRPr/>
            </a:pPr>
            <a:endParaRPr lang="en-US" altLang="en-US" dirty="0">
              <a:solidFill>
                <a:prstClr val="black"/>
              </a:solidFill>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defRPr/>
            </a:pPr>
            <a:endParaRPr lang="en-US" altLang="en-US" dirty="0">
              <a:solidFill>
                <a:prstClr val="black"/>
              </a:solidFill>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defRPr/>
            </a:pPr>
            <a:endParaRPr lang="en-US" altLang="en-US" dirty="0">
              <a:solidFill>
                <a:prstClr val="black"/>
              </a:solidFill>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defRPr/>
            </a:pPr>
            <a:endParaRPr lang="en-US" altLang="en-US" dirty="0">
              <a:solidFill>
                <a:prstClr val="black"/>
              </a:solidFill>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defRPr/>
            </a:pPr>
            <a:r>
              <a:rPr lang="en-US" altLang="en-US" dirty="0">
                <a:solidFill>
                  <a:prstClr val="black"/>
                </a:solidFill>
                <a:latin typeface="Cambria Math" panose="02040503050406030204" pitchFamily="18" charset="0"/>
                <a:ea typeface="Cambria Math" panose="02040503050406030204" pitchFamily="18" charset="0"/>
              </a:rPr>
              <a:t>Emitter is connected to the positive dc supply </a:t>
            </a:r>
          </a:p>
          <a:p>
            <a:pPr>
              <a:defRPr/>
            </a:pPr>
            <a:r>
              <a:rPr lang="en-US" altLang="en-US" dirty="0">
                <a:solidFill>
                  <a:prstClr val="black"/>
                </a:solidFill>
                <a:latin typeface="Cambria Math" panose="02040503050406030204" pitchFamily="18" charset="0"/>
                <a:ea typeface="Cambria Math" panose="02040503050406030204" pitchFamily="18" charset="0"/>
              </a:rPr>
              <a:t>voltage, which is considered an ac ground for</a:t>
            </a:r>
          </a:p>
          <a:p>
            <a:pPr>
              <a:defRPr/>
            </a:pPr>
            <a:r>
              <a:rPr lang="en-US" altLang="en-US" dirty="0">
                <a:solidFill>
                  <a:prstClr val="black"/>
                </a:solidFill>
                <a:latin typeface="Cambria Math" panose="02040503050406030204" pitchFamily="18" charset="0"/>
                <a:ea typeface="Cambria Math" panose="02040503050406030204" pitchFamily="18" charset="0"/>
              </a:rPr>
              <a:t>ac amplifiers, i.e. common emitter (CE) configuration.</a:t>
            </a:r>
          </a:p>
          <a:p>
            <a:pPr marL="285750" indent="-285750">
              <a:buFont typeface="Arial" panose="020B0604020202020204" pitchFamily="34" charset="0"/>
              <a:buChar char="•"/>
              <a:defRPr/>
            </a:pPr>
            <a:endParaRPr lang="en-US" altLang="en-US" dirty="0">
              <a:solidFill>
                <a:prstClr val="black"/>
              </a:solidFill>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defRPr/>
            </a:pPr>
            <a:r>
              <a:rPr lang="en-US" altLang="en-US" dirty="0">
                <a:solidFill>
                  <a:prstClr val="black"/>
                </a:solidFill>
                <a:latin typeface="Cambria Math" panose="02040503050406030204" pitchFamily="18" charset="0"/>
                <a:ea typeface="Cambria Math" panose="02040503050406030204" pitchFamily="18" charset="0"/>
              </a:rPr>
              <a:t>Base current I</a:t>
            </a:r>
            <a:r>
              <a:rPr lang="en-US" altLang="en-US" baseline="-25000" dirty="0">
                <a:solidFill>
                  <a:prstClr val="black"/>
                </a:solidFill>
                <a:latin typeface="Cambria Math" panose="02040503050406030204" pitchFamily="18" charset="0"/>
                <a:ea typeface="Cambria Math" panose="02040503050406030204" pitchFamily="18" charset="0"/>
              </a:rPr>
              <a:t>B</a:t>
            </a:r>
            <a:r>
              <a:rPr lang="en-US" altLang="en-US" dirty="0">
                <a:solidFill>
                  <a:prstClr val="black"/>
                </a:solidFill>
                <a:latin typeface="Cambria Math" panose="02040503050406030204" pitchFamily="18" charset="0"/>
                <a:ea typeface="Cambria Math" panose="02040503050406030204" pitchFamily="18" charset="0"/>
              </a:rPr>
              <a:t> versus Emitter-Base voltage V</a:t>
            </a:r>
            <a:r>
              <a:rPr lang="en-US" altLang="en-US" baseline="-25000" dirty="0">
                <a:solidFill>
                  <a:prstClr val="black"/>
                </a:solidFill>
                <a:latin typeface="Cambria Math" panose="02040503050406030204" pitchFamily="18" charset="0"/>
                <a:ea typeface="Cambria Math" panose="02040503050406030204" pitchFamily="18" charset="0"/>
              </a:rPr>
              <a:t>EB</a:t>
            </a:r>
            <a:r>
              <a:rPr lang="en-US" altLang="en-US" dirty="0">
                <a:solidFill>
                  <a:prstClr val="black"/>
                </a:solidFill>
                <a:latin typeface="Cambria Math" panose="02040503050406030204" pitchFamily="18" charset="0"/>
                <a:ea typeface="Cambria Math" panose="02040503050406030204" pitchFamily="18" charset="0"/>
              </a:rPr>
              <a:t> has a </a:t>
            </a:r>
          </a:p>
          <a:p>
            <a:pPr>
              <a:defRPr/>
            </a:pPr>
            <a:r>
              <a:rPr lang="en-US" altLang="en-US" dirty="0" err="1">
                <a:solidFill>
                  <a:prstClr val="black"/>
                </a:solidFill>
                <a:latin typeface="Cambria Math" panose="02040503050406030204" pitchFamily="18" charset="0"/>
                <a:ea typeface="Cambria Math" panose="02040503050406030204" pitchFamily="18" charset="0"/>
              </a:rPr>
              <a:t>pn</a:t>
            </a:r>
            <a:r>
              <a:rPr lang="en-US" altLang="en-US" dirty="0">
                <a:solidFill>
                  <a:prstClr val="black"/>
                </a:solidFill>
                <a:latin typeface="Cambria Math" panose="02040503050406030204" pitchFamily="18" charset="0"/>
                <a:ea typeface="Cambria Math" panose="02040503050406030204" pitchFamily="18" charset="0"/>
              </a:rPr>
              <a:t> junction diode characteristic.</a:t>
            </a:r>
          </a:p>
          <a:p>
            <a:pPr>
              <a:defRPr/>
            </a:pPr>
            <a:endParaRPr lang="en-US" altLang="en-US" dirty="0">
              <a:solidFill>
                <a:prstClr val="black"/>
              </a:solidFill>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r>
              <a:rPr lang="en-US" altLang="en-US" dirty="0">
                <a:solidFill>
                  <a:prstClr val="black"/>
                </a:solidFill>
                <a:latin typeface="Cambria Math" panose="02040503050406030204" pitchFamily="18" charset="0"/>
                <a:ea typeface="Cambria Math" panose="02040503050406030204" pitchFamily="18" charset="0"/>
              </a:rPr>
              <a:t>Collector current magnitude |I</a:t>
            </a:r>
            <a:r>
              <a:rPr lang="en-US" altLang="en-US" baseline="-25000" dirty="0">
                <a:solidFill>
                  <a:prstClr val="black"/>
                </a:solidFill>
                <a:latin typeface="Cambria Math" panose="02040503050406030204" pitchFamily="18" charset="0"/>
                <a:ea typeface="Cambria Math" panose="02040503050406030204" pitchFamily="18" charset="0"/>
              </a:rPr>
              <a:t>C</a:t>
            </a:r>
            <a:r>
              <a:rPr lang="en-US" altLang="en-US" dirty="0">
                <a:solidFill>
                  <a:prstClr val="black"/>
                </a:solidFill>
                <a:latin typeface="Cambria Math" panose="02040503050406030204" pitchFamily="18" charset="0"/>
                <a:ea typeface="Cambria Math" panose="02040503050406030204" pitchFamily="18" charset="0"/>
              </a:rPr>
              <a:t>| is much larger than Base </a:t>
            </a:r>
          </a:p>
          <a:p>
            <a:r>
              <a:rPr lang="en-US" altLang="en-US" dirty="0">
                <a:solidFill>
                  <a:prstClr val="black"/>
                </a:solidFill>
                <a:latin typeface="Cambria Math" panose="02040503050406030204" pitchFamily="18" charset="0"/>
                <a:ea typeface="Cambria Math" panose="02040503050406030204" pitchFamily="18" charset="0"/>
              </a:rPr>
              <a:t>current magnitude, because the overwhelming number of </a:t>
            </a:r>
          </a:p>
          <a:p>
            <a:r>
              <a:rPr lang="en-US" altLang="en-US" dirty="0">
                <a:solidFill>
                  <a:prstClr val="black"/>
                </a:solidFill>
                <a:latin typeface="Cambria Math" panose="02040503050406030204" pitchFamily="18" charset="0"/>
                <a:ea typeface="Cambria Math" panose="02040503050406030204" pitchFamily="18" charset="0"/>
              </a:rPr>
              <a:t>minority carriers injected into the base region end up in the </a:t>
            </a:r>
          </a:p>
          <a:p>
            <a:r>
              <a:rPr lang="en-US" altLang="en-US" dirty="0">
                <a:solidFill>
                  <a:prstClr val="black"/>
                </a:solidFill>
                <a:latin typeface="Cambria Math" panose="02040503050406030204" pitchFamily="18" charset="0"/>
                <a:ea typeface="Cambria Math" panose="02040503050406030204" pitchFamily="18" charset="0"/>
              </a:rPr>
              <a:t>Collector.</a:t>
            </a:r>
          </a:p>
          <a:p>
            <a:pPr>
              <a:defRPr/>
            </a:pPr>
            <a:r>
              <a:rPr lang="en-US" altLang="en-US" dirty="0">
                <a:solidFill>
                  <a:prstClr val="black"/>
                </a:solidFill>
                <a:latin typeface="Cambria Math" panose="02040503050406030204" pitchFamily="18" charset="0"/>
                <a:ea typeface="Cambria Math" panose="02040503050406030204" pitchFamily="18" charset="0"/>
              </a:rPr>
              <a:t> </a:t>
            </a:r>
          </a:p>
          <a:p>
            <a:pPr marL="285750" indent="-285750">
              <a:buFont typeface="Arial" panose="020B0604020202020204" pitchFamily="34" charset="0"/>
              <a:buChar char="•"/>
              <a:defRPr/>
            </a:pPr>
            <a:r>
              <a:rPr lang="en-US" altLang="en-US" dirty="0">
                <a:solidFill>
                  <a:prstClr val="black"/>
                </a:solidFill>
                <a:latin typeface="Cambria Math" panose="02040503050406030204" pitchFamily="18" charset="0"/>
                <a:ea typeface="Cambria Math" panose="02040503050406030204" pitchFamily="18" charset="0"/>
              </a:rPr>
              <a:t>Red trace in the above graph is the I</a:t>
            </a:r>
            <a:r>
              <a:rPr lang="en-US" altLang="en-US" baseline="-25000" dirty="0">
                <a:solidFill>
                  <a:prstClr val="black"/>
                </a:solidFill>
                <a:latin typeface="Cambria Math" panose="02040503050406030204" pitchFamily="18" charset="0"/>
                <a:ea typeface="Cambria Math" panose="02040503050406030204" pitchFamily="18" charset="0"/>
              </a:rPr>
              <a:t>C</a:t>
            </a:r>
            <a:r>
              <a:rPr lang="en-US" altLang="en-US" dirty="0">
                <a:solidFill>
                  <a:prstClr val="black"/>
                </a:solidFill>
                <a:latin typeface="Cambria Math" panose="02040503050406030204" pitchFamily="18" charset="0"/>
                <a:ea typeface="Cambria Math" panose="02040503050406030204" pitchFamily="18" charset="0"/>
              </a:rPr>
              <a:t>/I</a:t>
            </a:r>
            <a:r>
              <a:rPr lang="en-US" altLang="en-US" baseline="-25000" dirty="0">
                <a:solidFill>
                  <a:prstClr val="black"/>
                </a:solidFill>
                <a:latin typeface="Cambria Math" panose="02040503050406030204" pitchFamily="18" charset="0"/>
                <a:ea typeface="Cambria Math" panose="02040503050406030204" pitchFamily="18" charset="0"/>
              </a:rPr>
              <a:t>B</a:t>
            </a:r>
            <a:r>
              <a:rPr lang="en-US" altLang="en-US" dirty="0">
                <a:solidFill>
                  <a:prstClr val="black"/>
                </a:solidFill>
                <a:latin typeface="Cambria Math" panose="02040503050406030204" pitchFamily="18" charset="0"/>
                <a:ea typeface="Cambria Math" panose="02040503050406030204" pitchFamily="18" charset="0"/>
              </a:rPr>
              <a:t> ratio, i.e. the current gain </a:t>
            </a:r>
            <a:r>
              <a:rPr lang="el-GR" altLang="en-US" dirty="0">
                <a:solidFill>
                  <a:prstClr val="black"/>
                </a:solidFill>
                <a:latin typeface="Cambria Math" panose="02040503050406030204" pitchFamily="18" charset="0"/>
                <a:ea typeface="Cambria Math" panose="02040503050406030204" pitchFamily="18" charset="0"/>
              </a:rPr>
              <a:t>β</a:t>
            </a:r>
            <a:r>
              <a:rPr lang="en-US" altLang="en-US" dirty="0">
                <a:solidFill>
                  <a:prstClr val="black"/>
                </a:solidFill>
                <a:latin typeface="Cambria Math" panose="02040503050406030204" pitchFamily="18" charset="0"/>
                <a:ea typeface="Cambria Math" panose="02040503050406030204" pitchFamily="18" charset="0"/>
              </a:rPr>
              <a:t> of the transistor, with axis on the far right.</a:t>
            </a:r>
          </a:p>
          <a:p>
            <a:pPr marL="285750" indent="-285750">
              <a:buFont typeface="Arial" panose="020B0604020202020204" pitchFamily="34" charset="0"/>
              <a:buChar char="•"/>
              <a:defRPr/>
            </a:pPr>
            <a:endParaRPr lang="en-US" altLang="en-US" dirty="0">
              <a:solidFill>
                <a:prstClr val="black"/>
              </a:solidFill>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r>
              <a:rPr lang="en-US" altLang="en-US" dirty="0">
                <a:solidFill>
                  <a:prstClr val="black"/>
                </a:solidFill>
                <a:latin typeface="Cambria Math" panose="02040503050406030204" pitchFamily="18" charset="0"/>
                <a:ea typeface="Cambria Math" panose="02040503050406030204" pitchFamily="18" charset="0"/>
              </a:rPr>
              <a:t>By convention, SPICE denotes conventional currents as negative when they flow out of a terminal. Hence, the Base current I</a:t>
            </a:r>
            <a:r>
              <a:rPr lang="en-US" altLang="en-US" baseline="-25000" dirty="0">
                <a:solidFill>
                  <a:prstClr val="black"/>
                </a:solidFill>
                <a:latin typeface="Cambria Math" panose="02040503050406030204" pitchFamily="18" charset="0"/>
                <a:ea typeface="Cambria Math" panose="02040503050406030204" pitchFamily="18" charset="0"/>
              </a:rPr>
              <a:t>B</a:t>
            </a:r>
            <a:r>
              <a:rPr lang="en-US" altLang="en-US" dirty="0">
                <a:solidFill>
                  <a:prstClr val="black"/>
                </a:solidFill>
                <a:latin typeface="Cambria Math" panose="02040503050406030204" pitchFamily="18" charset="0"/>
                <a:ea typeface="Cambria Math" panose="02040503050406030204" pitchFamily="18" charset="0"/>
              </a:rPr>
              <a:t> is a negative quantity in the plot because conventional I</a:t>
            </a:r>
            <a:r>
              <a:rPr lang="en-US" altLang="en-US" baseline="-25000" dirty="0">
                <a:solidFill>
                  <a:prstClr val="black"/>
                </a:solidFill>
                <a:latin typeface="Cambria Math" panose="02040503050406030204" pitchFamily="18" charset="0"/>
                <a:ea typeface="Cambria Math" panose="02040503050406030204" pitchFamily="18" charset="0"/>
              </a:rPr>
              <a:t>B</a:t>
            </a:r>
            <a:r>
              <a:rPr lang="en-US" altLang="en-US" dirty="0">
                <a:solidFill>
                  <a:prstClr val="black"/>
                </a:solidFill>
                <a:latin typeface="Cambria Math" panose="02040503050406030204" pitchFamily="18" charset="0"/>
                <a:ea typeface="Cambria Math" panose="02040503050406030204" pitchFamily="18" charset="0"/>
              </a:rPr>
              <a:t> flows out of the Base terminal .</a:t>
            </a:r>
          </a:p>
        </p:txBody>
      </p:sp>
      <p:sp>
        <p:nvSpPr>
          <p:cNvPr id="6" name="Right Arrow 61">
            <a:extLst>
              <a:ext uri="{FF2B5EF4-FFF2-40B4-BE49-F238E27FC236}">
                <a16:creationId xmlns:a16="http://schemas.microsoft.com/office/drawing/2014/main" id="{90120B09-F1BE-4734-B869-CE602F812A3B}"/>
              </a:ext>
            </a:extLst>
          </p:cNvPr>
          <p:cNvSpPr/>
          <p:nvPr/>
        </p:nvSpPr>
        <p:spPr bwMode="auto">
          <a:xfrm>
            <a:off x="4796118" y="1333324"/>
            <a:ext cx="896471" cy="647875"/>
          </a:xfrm>
          <a:prstGeom prst="rightArrow">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defRPr/>
            </a:pPr>
            <a:endParaRPr lang="en-US" sz="2300" dirty="0">
              <a:solidFill>
                <a:srgbClr val="FFFFFF"/>
              </a:solidFill>
              <a:effectLst>
                <a:outerShdw blurRad="38100" dist="38100" dir="2700000" algn="tl">
                  <a:srgbClr val="000000">
                    <a:alpha val="43137"/>
                  </a:srgbClr>
                </a:outerShdw>
              </a:effectLst>
              <a:latin typeface="Segoe" pitchFamily="34" charset="0"/>
            </a:endParaRPr>
          </a:p>
        </p:txBody>
      </p:sp>
      <p:pic>
        <p:nvPicPr>
          <p:cNvPr id="5" name="Picture 4" descr="A close up of text on a white background&#10;&#10;Description automatically generated">
            <a:extLst>
              <a:ext uri="{FF2B5EF4-FFF2-40B4-BE49-F238E27FC236}">
                <a16:creationId xmlns:a16="http://schemas.microsoft.com/office/drawing/2014/main" id="{0DE5CD82-882D-47DE-B7FD-2CFD2DD7A24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51639" y="690611"/>
            <a:ext cx="2300839" cy="1613317"/>
          </a:xfrm>
          <a:prstGeom prst="rect">
            <a:avLst/>
          </a:prstGeom>
        </p:spPr>
      </p:pic>
      <p:pic>
        <p:nvPicPr>
          <p:cNvPr id="4" name="Picture 3">
            <a:extLst>
              <a:ext uri="{FF2B5EF4-FFF2-40B4-BE49-F238E27FC236}">
                <a16:creationId xmlns:a16="http://schemas.microsoft.com/office/drawing/2014/main" id="{B4387D89-61A7-4397-9D04-48C99CA43B97}"/>
              </a:ext>
            </a:extLst>
          </p:cNvPr>
          <p:cNvPicPr>
            <a:picLocks noChangeAspect="1"/>
          </p:cNvPicPr>
          <p:nvPr/>
        </p:nvPicPr>
        <p:blipFill>
          <a:blip r:embed="rId4"/>
          <a:stretch>
            <a:fillRect/>
          </a:stretch>
        </p:blipFill>
        <p:spPr>
          <a:xfrm>
            <a:off x="6768353" y="690611"/>
            <a:ext cx="5055911" cy="4875941"/>
          </a:xfrm>
          <a:prstGeom prst="rect">
            <a:avLst/>
          </a:prstGeom>
        </p:spPr>
      </p:pic>
    </p:spTree>
    <p:extLst>
      <p:ext uri="{BB962C8B-B14F-4D97-AF65-F5344CB8AC3E}">
        <p14:creationId xmlns:p14="http://schemas.microsoft.com/office/powerpoint/2010/main" val="498886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xEl>
                                              <p:pRg st="13" end="13"/>
                                            </p:txEl>
                                          </p:spTgt>
                                        </p:tgtEl>
                                        <p:attrNameLst>
                                          <p:attrName>style.visibility</p:attrName>
                                        </p:attrNameLst>
                                      </p:cBhvr>
                                      <p:to>
                                        <p:strVal val="visible"/>
                                      </p:to>
                                    </p:set>
                                    <p:anim calcmode="lin" valueType="num">
                                      <p:cBhvr additive="base">
                                        <p:cTn id="7" dur="500" fill="hold"/>
                                        <p:tgtEl>
                                          <p:spTgt spid="11">
                                            <p:txEl>
                                              <p:pRg st="13" end="13"/>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1">
                                            <p:txEl>
                                              <p:pRg st="13" end="13"/>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1">
                                            <p:txEl>
                                              <p:pRg st="14" end="14"/>
                                            </p:txEl>
                                          </p:spTgt>
                                        </p:tgtEl>
                                        <p:attrNameLst>
                                          <p:attrName>style.visibility</p:attrName>
                                        </p:attrNameLst>
                                      </p:cBhvr>
                                      <p:to>
                                        <p:strVal val="visible"/>
                                      </p:to>
                                    </p:set>
                                    <p:anim calcmode="lin" valueType="num">
                                      <p:cBhvr additive="base">
                                        <p:cTn id="11" dur="500" fill="hold"/>
                                        <p:tgtEl>
                                          <p:spTgt spid="11">
                                            <p:txEl>
                                              <p:pRg st="14" end="14"/>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1">
                                            <p:txEl>
                                              <p:pRg st="14" end="14"/>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1">
                                            <p:txEl>
                                              <p:pRg st="15" end="15"/>
                                            </p:txEl>
                                          </p:spTgt>
                                        </p:tgtEl>
                                        <p:attrNameLst>
                                          <p:attrName>style.visibility</p:attrName>
                                        </p:attrNameLst>
                                      </p:cBhvr>
                                      <p:to>
                                        <p:strVal val="visible"/>
                                      </p:to>
                                    </p:set>
                                    <p:anim calcmode="lin" valueType="num">
                                      <p:cBhvr additive="base">
                                        <p:cTn id="15" dur="500" fill="hold"/>
                                        <p:tgtEl>
                                          <p:spTgt spid="11">
                                            <p:txEl>
                                              <p:pRg st="15" end="15"/>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11">
                                            <p:txEl>
                                              <p:pRg st="15" end="15"/>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1">
                                            <p:txEl>
                                              <p:pRg st="16" end="16"/>
                                            </p:txEl>
                                          </p:spTgt>
                                        </p:tgtEl>
                                        <p:attrNameLst>
                                          <p:attrName>style.visibility</p:attrName>
                                        </p:attrNameLst>
                                      </p:cBhvr>
                                      <p:to>
                                        <p:strVal val="visible"/>
                                      </p:to>
                                    </p:set>
                                    <p:anim calcmode="lin" valueType="num">
                                      <p:cBhvr additive="base">
                                        <p:cTn id="19" dur="500" fill="hold"/>
                                        <p:tgtEl>
                                          <p:spTgt spid="11">
                                            <p:txEl>
                                              <p:pRg st="16" end="16"/>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1">
                                            <p:txEl>
                                              <p:pRg st="16" end="16"/>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1">
                                            <p:txEl>
                                              <p:pRg st="17" end="17"/>
                                            </p:txEl>
                                          </p:spTgt>
                                        </p:tgtEl>
                                        <p:attrNameLst>
                                          <p:attrName>style.visibility</p:attrName>
                                        </p:attrNameLst>
                                      </p:cBhvr>
                                      <p:to>
                                        <p:strVal val="visible"/>
                                      </p:to>
                                    </p:set>
                                    <p:anim calcmode="lin" valueType="num">
                                      <p:cBhvr additive="base">
                                        <p:cTn id="23" dur="500" fill="hold"/>
                                        <p:tgtEl>
                                          <p:spTgt spid="11">
                                            <p:txEl>
                                              <p:pRg st="17" end="17"/>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11">
                                            <p:txEl>
                                              <p:pRg st="17" end="17"/>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1">
                                            <p:txEl>
                                              <p:pRg st="18" end="18"/>
                                            </p:txEl>
                                          </p:spTgt>
                                        </p:tgtEl>
                                        <p:attrNameLst>
                                          <p:attrName>style.visibility</p:attrName>
                                        </p:attrNameLst>
                                      </p:cBhvr>
                                      <p:to>
                                        <p:strVal val="visible"/>
                                      </p:to>
                                    </p:set>
                                    <p:anim calcmode="lin" valueType="num">
                                      <p:cBhvr additive="base">
                                        <p:cTn id="27" dur="500" fill="hold"/>
                                        <p:tgtEl>
                                          <p:spTgt spid="11">
                                            <p:txEl>
                                              <p:pRg st="18" end="18"/>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11">
                                            <p:txEl>
                                              <p:pRg st="18" end="18"/>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11">
                                            <p:txEl>
                                              <p:pRg st="20" end="20"/>
                                            </p:txEl>
                                          </p:spTgt>
                                        </p:tgtEl>
                                        <p:attrNameLst>
                                          <p:attrName>style.visibility</p:attrName>
                                        </p:attrNameLst>
                                      </p:cBhvr>
                                      <p:to>
                                        <p:strVal val="visible"/>
                                      </p:to>
                                    </p:set>
                                    <p:anim calcmode="lin" valueType="num">
                                      <p:cBhvr additive="base">
                                        <p:cTn id="33" dur="500" fill="hold"/>
                                        <p:tgtEl>
                                          <p:spTgt spid="11">
                                            <p:txEl>
                                              <p:pRg st="20" end="20"/>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11">
                                            <p:txEl>
                                              <p:pRg st="20" end="2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446" y="0"/>
            <a:ext cx="11945508" cy="609600"/>
          </a:xfrm>
        </p:spPr>
        <p:txBody>
          <a:bodyPr>
            <a:noAutofit/>
          </a:bodyPr>
          <a:lstStyle/>
          <a:p>
            <a:pPr algn="ctr"/>
            <a:r>
              <a:rPr lang="en-US" sz="4000" dirty="0" err="1">
                <a:gradFill>
                  <a:gsLst>
                    <a:gs pos="0">
                      <a:schemeClr val="tx2"/>
                    </a:gs>
                    <a:gs pos="46000">
                      <a:schemeClr val="tx2"/>
                    </a:gs>
                    <a:gs pos="86000">
                      <a:schemeClr val="accent5"/>
                    </a:gs>
                  </a:gsLst>
                  <a:lin ang="5400000" scaled="1"/>
                </a:gradFill>
              </a:rPr>
              <a:t>pnp</a:t>
            </a:r>
            <a:r>
              <a:rPr lang="en-US" sz="4000" dirty="0">
                <a:gradFill>
                  <a:gsLst>
                    <a:gs pos="0">
                      <a:schemeClr val="tx2"/>
                    </a:gs>
                    <a:gs pos="46000">
                      <a:schemeClr val="tx2"/>
                    </a:gs>
                    <a:gs pos="86000">
                      <a:schemeClr val="accent5"/>
                    </a:gs>
                  </a:gsLst>
                  <a:lin ang="5400000" scaled="1"/>
                </a:gradFill>
              </a:rPr>
              <a:t> Common-Emitter (CE) I-V Characteristics (Continued)</a:t>
            </a:r>
          </a:p>
        </p:txBody>
      </p:sp>
      <p:sp>
        <p:nvSpPr>
          <p:cNvPr id="11" name="Rectangle 10"/>
          <p:cNvSpPr/>
          <p:nvPr/>
        </p:nvSpPr>
        <p:spPr>
          <a:xfrm>
            <a:off x="270345" y="686406"/>
            <a:ext cx="11736125" cy="5816977"/>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marL="285750" indent="-285750">
              <a:buFont typeface="Arial" panose="020B0604020202020204" pitchFamily="34" charset="0"/>
              <a:buChar char="•"/>
              <a:defRPr/>
            </a:pPr>
            <a:endParaRPr lang="en-US" altLang="en-US" dirty="0">
              <a:solidFill>
                <a:prstClr val="black"/>
              </a:solidFill>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defRPr/>
            </a:pPr>
            <a:endParaRPr lang="en-US" altLang="en-US" dirty="0">
              <a:solidFill>
                <a:prstClr val="black"/>
              </a:solidFill>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defRPr/>
            </a:pPr>
            <a:endParaRPr lang="en-US" altLang="en-US" dirty="0">
              <a:solidFill>
                <a:prstClr val="black"/>
              </a:solidFill>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defRPr/>
            </a:pPr>
            <a:endParaRPr lang="en-US" altLang="en-US" dirty="0">
              <a:solidFill>
                <a:prstClr val="black"/>
              </a:solidFill>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defRPr/>
            </a:pPr>
            <a:endParaRPr lang="en-US" altLang="en-US" dirty="0">
              <a:solidFill>
                <a:prstClr val="black"/>
              </a:solidFill>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defRPr/>
            </a:pPr>
            <a:endParaRPr lang="en-US" altLang="en-US" dirty="0">
              <a:solidFill>
                <a:prstClr val="black"/>
              </a:solidFill>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defRPr/>
            </a:pPr>
            <a:endParaRPr lang="en-US" altLang="en-US" dirty="0">
              <a:solidFill>
                <a:prstClr val="black"/>
              </a:solidFill>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defRPr/>
            </a:pPr>
            <a:endParaRPr lang="en-US" altLang="en-US" dirty="0">
              <a:solidFill>
                <a:prstClr val="black"/>
              </a:solidFill>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defRPr/>
            </a:pPr>
            <a:r>
              <a:rPr lang="en-US" altLang="en-US" dirty="0">
                <a:solidFill>
                  <a:prstClr val="black"/>
                </a:solidFill>
                <a:latin typeface="Cambria Math" panose="02040503050406030204" pitchFamily="18" charset="0"/>
                <a:ea typeface="Cambria Math" panose="02040503050406030204" pitchFamily="18" charset="0"/>
              </a:rPr>
              <a:t>Collector current I</a:t>
            </a:r>
            <a:r>
              <a:rPr lang="en-US" altLang="en-US" baseline="-25000" dirty="0">
                <a:solidFill>
                  <a:prstClr val="black"/>
                </a:solidFill>
                <a:latin typeface="Cambria Math" panose="02040503050406030204" pitchFamily="18" charset="0"/>
                <a:ea typeface="Cambria Math" panose="02040503050406030204" pitchFamily="18" charset="0"/>
              </a:rPr>
              <a:t>C</a:t>
            </a:r>
            <a:r>
              <a:rPr lang="en-US" altLang="en-US" dirty="0">
                <a:solidFill>
                  <a:prstClr val="black"/>
                </a:solidFill>
                <a:latin typeface="Cambria Math" panose="02040503050406030204" pitchFamily="18" charset="0"/>
                <a:ea typeface="Cambria Math" panose="02040503050406030204" pitchFamily="18" charset="0"/>
              </a:rPr>
              <a:t> versus increasing Emitter-Collector </a:t>
            </a:r>
          </a:p>
          <a:p>
            <a:pPr>
              <a:defRPr/>
            </a:pPr>
            <a:r>
              <a:rPr lang="en-US" altLang="en-US" dirty="0">
                <a:solidFill>
                  <a:prstClr val="black"/>
                </a:solidFill>
                <a:latin typeface="Cambria Math" panose="02040503050406030204" pitchFamily="18" charset="0"/>
                <a:ea typeface="Cambria Math" panose="02040503050406030204" pitchFamily="18" charset="0"/>
              </a:rPr>
              <a:t>voltage V</a:t>
            </a:r>
            <a:r>
              <a:rPr lang="en-US" altLang="en-US" baseline="-25000" dirty="0">
                <a:solidFill>
                  <a:prstClr val="black"/>
                </a:solidFill>
                <a:latin typeface="Cambria Math" panose="02040503050406030204" pitchFamily="18" charset="0"/>
                <a:ea typeface="Cambria Math" panose="02040503050406030204" pitchFamily="18" charset="0"/>
              </a:rPr>
              <a:t>EC</a:t>
            </a:r>
            <a:r>
              <a:rPr lang="en-US" altLang="en-US" dirty="0">
                <a:solidFill>
                  <a:prstClr val="black"/>
                </a:solidFill>
                <a:latin typeface="Cambria Math" panose="02040503050406030204" pitchFamily="18" charset="0"/>
                <a:ea typeface="Cambria Math" panose="02040503050406030204" pitchFamily="18" charset="0"/>
              </a:rPr>
              <a:t> has the adjacent characteristic, where each trace</a:t>
            </a:r>
          </a:p>
          <a:p>
            <a:pPr>
              <a:spcAft>
                <a:spcPts val="1800"/>
              </a:spcAft>
              <a:defRPr/>
            </a:pPr>
            <a:r>
              <a:rPr lang="en-US" altLang="en-US" dirty="0">
                <a:solidFill>
                  <a:prstClr val="black"/>
                </a:solidFill>
                <a:latin typeface="Cambria Math" panose="02040503050406030204" pitchFamily="18" charset="0"/>
                <a:ea typeface="Cambria Math" panose="02040503050406030204" pitchFamily="18" charset="0"/>
              </a:rPr>
              <a:t>represents a different base current I</a:t>
            </a:r>
            <a:r>
              <a:rPr lang="en-US" altLang="en-US" baseline="-25000" dirty="0">
                <a:solidFill>
                  <a:prstClr val="black"/>
                </a:solidFill>
                <a:latin typeface="Cambria Math" panose="02040503050406030204" pitchFamily="18" charset="0"/>
                <a:ea typeface="Cambria Math" panose="02040503050406030204" pitchFamily="18" charset="0"/>
              </a:rPr>
              <a:t>B</a:t>
            </a:r>
            <a:r>
              <a:rPr lang="en-US" altLang="en-US" dirty="0">
                <a:solidFill>
                  <a:prstClr val="black"/>
                </a:solidFill>
                <a:latin typeface="Cambria Math" panose="02040503050406030204" pitchFamily="18" charset="0"/>
                <a:ea typeface="Cambria Math" panose="02040503050406030204" pitchFamily="18" charset="0"/>
              </a:rPr>
              <a:t>.</a:t>
            </a:r>
          </a:p>
          <a:p>
            <a:pPr marL="285750" indent="-285750">
              <a:buFont typeface="Arial" panose="020B0604020202020204" pitchFamily="34" charset="0"/>
              <a:buChar char="•"/>
            </a:pPr>
            <a:r>
              <a:rPr lang="en-US" altLang="en-US" dirty="0">
                <a:solidFill>
                  <a:prstClr val="black"/>
                </a:solidFill>
                <a:latin typeface="Cambria Math" panose="02040503050406030204" pitchFamily="18" charset="0"/>
                <a:ea typeface="Cambria Math" panose="02040503050406030204" pitchFamily="18" charset="0"/>
              </a:rPr>
              <a:t>Zero base current I</a:t>
            </a:r>
            <a:r>
              <a:rPr lang="en-US" altLang="en-US" baseline="-25000" dirty="0">
                <a:solidFill>
                  <a:prstClr val="black"/>
                </a:solidFill>
                <a:latin typeface="Cambria Math" panose="02040503050406030204" pitchFamily="18" charset="0"/>
                <a:ea typeface="Cambria Math" panose="02040503050406030204" pitchFamily="18" charset="0"/>
              </a:rPr>
              <a:t>B</a:t>
            </a:r>
            <a:r>
              <a:rPr lang="en-US" altLang="en-US" dirty="0">
                <a:solidFill>
                  <a:prstClr val="black"/>
                </a:solidFill>
                <a:latin typeface="Cambria Math" panose="02040503050406030204" pitchFamily="18" charset="0"/>
                <a:ea typeface="Cambria Math" panose="02040503050406030204" pitchFamily="18" charset="0"/>
              </a:rPr>
              <a:t> means that the Emitter-Base junction is not forward biased resulting in the transistor appearing as</a:t>
            </a:r>
            <a:r>
              <a:rPr lang="en-US" dirty="0"/>
              <a:t> an open switch between the Emitter and Collector. This region of operation is referred to as cutoff.</a:t>
            </a:r>
          </a:p>
          <a:p>
            <a:pPr marL="285750" indent="-285750">
              <a:buFont typeface="Arial" panose="020B0604020202020204" pitchFamily="34" charset="0"/>
              <a:buChar char="•"/>
            </a:pPr>
            <a:endParaRPr lang="en-US" dirty="0"/>
          </a:p>
          <a:p>
            <a:pPr marL="285750" indent="-285750">
              <a:spcAft>
                <a:spcPts val="1800"/>
              </a:spcAft>
              <a:buFont typeface="Arial" panose="020B0604020202020204" pitchFamily="34" charset="0"/>
              <a:buChar char="•"/>
            </a:pPr>
            <a:r>
              <a:rPr lang="en-US" altLang="en-US" dirty="0">
                <a:solidFill>
                  <a:prstClr val="black"/>
                </a:solidFill>
                <a:latin typeface="Cambria Math" panose="02040503050406030204" pitchFamily="18" charset="0"/>
                <a:ea typeface="Cambria Math" panose="02040503050406030204" pitchFamily="18" charset="0"/>
              </a:rPr>
              <a:t>The region of operation before the leveling off of I</a:t>
            </a:r>
            <a:r>
              <a:rPr lang="en-US" altLang="en-US" baseline="-25000" dirty="0">
                <a:solidFill>
                  <a:prstClr val="black"/>
                </a:solidFill>
                <a:latin typeface="Cambria Math" panose="02040503050406030204" pitchFamily="18" charset="0"/>
                <a:ea typeface="Cambria Math" panose="02040503050406030204" pitchFamily="18" charset="0"/>
              </a:rPr>
              <a:t>C</a:t>
            </a:r>
            <a:r>
              <a:rPr lang="en-US" altLang="en-US" dirty="0">
                <a:solidFill>
                  <a:prstClr val="black"/>
                </a:solidFill>
                <a:latin typeface="Cambria Math" panose="02040503050406030204" pitchFamily="18" charset="0"/>
                <a:ea typeface="Cambria Math" panose="02040503050406030204" pitchFamily="18" charset="0"/>
              </a:rPr>
              <a:t> after the “knee” is referred to a saturation, and corresponds to small V</a:t>
            </a:r>
            <a:r>
              <a:rPr lang="en-US" altLang="en-US" baseline="-25000" dirty="0">
                <a:solidFill>
                  <a:prstClr val="black"/>
                </a:solidFill>
                <a:latin typeface="Cambria Math" panose="02040503050406030204" pitchFamily="18" charset="0"/>
                <a:ea typeface="Cambria Math" panose="02040503050406030204" pitchFamily="18" charset="0"/>
              </a:rPr>
              <a:t>EC</a:t>
            </a:r>
            <a:r>
              <a:rPr lang="en-US" altLang="en-US" dirty="0">
                <a:solidFill>
                  <a:prstClr val="black"/>
                </a:solidFill>
                <a:latin typeface="Cambria Math" panose="02040503050406030204" pitchFamily="18" charset="0"/>
                <a:ea typeface="Cambria Math" panose="02040503050406030204" pitchFamily="18" charset="0"/>
              </a:rPr>
              <a:t> voltages.</a:t>
            </a:r>
          </a:p>
          <a:p>
            <a:pPr marL="285750" indent="-285750">
              <a:buFont typeface="Arial" panose="020B0604020202020204" pitchFamily="34" charset="0"/>
              <a:buChar char="•"/>
            </a:pPr>
            <a:r>
              <a:rPr lang="en-US" altLang="en-US" dirty="0">
                <a:solidFill>
                  <a:prstClr val="black"/>
                </a:solidFill>
                <a:latin typeface="Cambria Math" panose="02040503050406030204" pitchFamily="18" charset="0"/>
                <a:ea typeface="Cambria Math" panose="02040503050406030204" pitchFamily="18" charset="0"/>
              </a:rPr>
              <a:t>By convention, SPICE denotes conventional currents as negative when they flow out of a terminal. Hence, the Collector current I</a:t>
            </a:r>
            <a:r>
              <a:rPr lang="en-US" altLang="en-US" baseline="-25000" dirty="0">
                <a:solidFill>
                  <a:prstClr val="black"/>
                </a:solidFill>
                <a:latin typeface="Cambria Math" panose="02040503050406030204" pitchFamily="18" charset="0"/>
                <a:ea typeface="Cambria Math" panose="02040503050406030204" pitchFamily="18" charset="0"/>
              </a:rPr>
              <a:t>C</a:t>
            </a:r>
            <a:r>
              <a:rPr lang="en-US" altLang="en-US" dirty="0">
                <a:solidFill>
                  <a:prstClr val="black"/>
                </a:solidFill>
                <a:latin typeface="Cambria Math" panose="02040503050406030204" pitchFamily="18" charset="0"/>
                <a:ea typeface="Cambria Math" panose="02040503050406030204" pitchFamily="18" charset="0"/>
              </a:rPr>
              <a:t> is a negative quantity in the above family of curves because I</a:t>
            </a:r>
            <a:r>
              <a:rPr lang="en-US" altLang="en-US" baseline="-25000" dirty="0">
                <a:solidFill>
                  <a:prstClr val="black"/>
                </a:solidFill>
                <a:latin typeface="Cambria Math" panose="02040503050406030204" pitchFamily="18" charset="0"/>
                <a:ea typeface="Cambria Math" panose="02040503050406030204" pitchFamily="18" charset="0"/>
              </a:rPr>
              <a:t>C</a:t>
            </a:r>
            <a:r>
              <a:rPr lang="en-US" altLang="en-US" dirty="0">
                <a:solidFill>
                  <a:prstClr val="black"/>
                </a:solidFill>
                <a:latin typeface="Cambria Math" panose="02040503050406030204" pitchFamily="18" charset="0"/>
                <a:ea typeface="Cambria Math" panose="02040503050406030204" pitchFamily="18" charset="0"/>
              </a:rPr>
              <a:t>  flows out of the Collector terminal to ground.</a:t>
            </a:r>
          </a:p>
        </p:txBody>
      </p:sp>
      <p:sp>
        <p:nvSpPr>
          <p:cNvPr id="6" name="Right Arrow 61">
            <a:extLst>
              <a:ext uri="{FF2B5EF4-FFF2-40B4-BE49-F238E27FC236}">
                <a16:creationId xmlns:a16="http://schemas.microsoft.com/office/drawing/2014/main" id="{90120B09-F1BE-4734-B869-CE602F812A3B}"/>
              </a:ext>
            </a:extLst>
          </p:cNvPr>
          <p:cNvSpPr/>
          <p:nvPr/>
        </p:nvSpPr>
        <p:spPr bwMode="auto">
          <a:xfrm>
            <a:off x="5238058" y="1604568"/>
            <a:ext cx="772333" cy="610884"/>
          </a:xfrm>
          <a:prstGeom prst="rightArrow">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a:solidFill>
                <a:srgbClr val="FFFFFF"/>
              </a:solidFill>
              <a:effectLst>
                <a:outerShdw blurRad="38100" dist="38100" dir="2700000" algn="tl">
                  <a:srgbClr val="000000">
                    <a:alpha val="43137"/>
                  </a:srgbClr>
                </a:outerShdw>
              </a:effectLst>
              <a:latin typeface="Segoe" pitchFamily="34" charset="0"/>
            </a:endParaRPr>
          </a:p>
        </p:txBody>
      </p:sp>
      <p:pic>
        <p:nvPicPr>
          <p:cNvPr id="5" name="Picture 4">
            <a:extLst>
              <a:ext uri="{FF2B5EF4-FFF2-40B4-BE49-F238E27FC236}">
                <a16:creationId xmlns:a16="http://schemas.microsoft.com/office/drawing/2014/main" id="{53258CDC-A014-44DB-9C4A-DB879E90EC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67776" y="757965"/>
            <a:ext cx="5377732" cy="2914975"/>
          </a:xfrm>
          <a:prstGeom prst="rect">
            <a:avLst/>
          </a:prstGeom>
        </p:spPr>
      </p:pic>
      <p:pic>
        <p:nvPicPr>
          <p:cNvPr id="8" name="Picture 7">
            <a:extLst>
              <a:ext uri="{FF2B5EF4-FFF2-40B4-BE49-F238E27FC236}">
                <a16:creationId xmlns:a16="http://schemas.microsoft.com/office/drawing/2014/main" id="{30C86923-EAD7-4A55-937A-C74876EB7E4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5481" y="773867"/>
            <a:ext cx="3514687" cy="2086614"/>
          </a:xfrm>
          <a:prstGeom prst="rect">
            <a:avLst/>
          </a:prstGeom>
        </p:spPr>
      </p:pic>
    </p:spTree>
    <p:extLst>
      <p:ext uri="{BB962C8B-B14F-4D97-AF65-F5344CB8AC3E}">
        <p14:creationId xmlns:p14="http://schemas.microsoft.com/office/powerpoint/2010/main" val="2716228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xEl>
                                              <p:pRg st="11" end="11"/>
                                            </p:txEl>
                                          </p:spTgt>
                                        </p:tgtEl>
                                        <p:attrNameLst>
                                          <p:attrName>style.visibility</p:attrName>
                                        </p:attrNameLst>
                                      </p:cBhvr>
                                      <p:to>
                                        <p:strVal val="visible"/>
                                      </p:to>
                                    </p:set>
                                    <p:anim calcmode="lin" valueType="num">
                                      <p:cBhvr additive="base">
                                        <p:cTn id="7" dur="500" fill="hold"/>
                                        <p:tgtEl>
                                          <p:spTgt spid="11">
                                            <p:txEl>
                                              <p:pRg st="11" end="1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1">
                                            <p:txEl>
                                              <p:pRg st="11" end="11"/>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1">
                                            <p:txEl>
                                              <p:pRg st="13" end="13"/>
                                            </p:txEl>
                                          </p:spTgt>
                                        </p:tgtEl>
                                        <p:attrNameLst>
                                          <p:attrName>style.visibility</p:attrName>
                                        </p:attrNameLst>
                                      </p:cBhvr>
                                      <p:to>
                                        <p:strVal val="visible"/>
                                      </p:to>
                                    </p:set>
                                    <p:anim calcmode="lin" valueType="num">
                                      <p:cBhvr additive="base">
                                        <p:cTn id="11" dur="500" fill="hold"/>
                                        <p:tgtEl>
                                          <p:spTgt spid="11">
                                            <p:txEl>
                                              <p:pRg st="13" end="13"/>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1">
                                            <p:txEl>
                                              <p:pRg st="13" end="13"/>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1">
                                            <p:txEl>
                                              <p:pRg st="14" end="14"/>
                                            </p:txEl>
                                          </p:spTgt>
                                        </p:tgtEl>
                                        <p:attrNameLst>
                                          <p:attrName>style.visibility</p:attrName>
                                        </p:attrNameLst>
                                      </p:cBhvr>
                                      <p:to>
                                        <p:strVal val="visible"/>
                                      </p:to>
                                    </p:set>
                                    <p:anim calcmode="lin" valueType="num">
                                      <p:cBhvr additive="base">
                                        <p:cTn id="17" dur="500" fill="hold"/>
                                        <p:tgtEl>
                                          <p:spTgt spid="11">
                                            <p:txEl>
                                              <p:pRg st="14" end="14"/>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11">
                                            <p:txEl>
                                              <p:pRg st="14" end="1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Rectangle 137"/>
          <p:cNvSpPr/>
          <p:nvPr/>
        </p:nvSpPr>
        <p:spPr>
          <a:xfrm>
            <a:off x="310393" y="566781"/>
            <a:ext cx="11635529" cy="6186309"/>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marL="285750" indent="-285750">
              <a:buFont typeface="Arial" panose="020B0604020202020204" pitchFamily="34" charset="0"/>
              <a:buChar char="•"/>
              <a:defRPr/>
            </a:pPr>
            <a:endParaRPr lang="en-US" dirty="0">
              <a:solidFill>
                <a:srgbClr val="000000"/>
              </a:solidFill>
              <a:latin typeface="Cambria" panose="02040503050406030204"/>
            </a:endParaRPr>
          </a:p>
          <a:p>
            <a:pPr marL="285750" indent="-285750">
              <a:buFont typeface="Arial" panose="020B0604020202020204" pitchFamily="34" charset="0"/>
              <a:buChar char="•"/>
              <a:defRPr/>
            </a:pPr>
            <a:endParaRPr lang="en-US" dirty="0">
              <a:solidFill>
                <a:srgbClr val="000000"/>
              </a:solidFill>
              <a:latin typeface="Cambria" panose="02040503050406030204"/>
            </a:endParaRPr>
          </a:p>
          <a:p>
            <a:pPr marL="285750" indent="-285750">
              <a:buFont typeface="Arial" panose="020B0604020202020204" pitchFamily="34" charset="0"/>
              <a:buChar char="•"/>
              <a:defRPr/>
            </a:pPr>
            <a:endParaRPr lang="en-US" dirty="0">
              <a:solidFill>
                <a:srgbClr val="000000"/>
              </a:solidFill>
              <a:latin typeface="Cambria" panose="02040503050406030204"/>
            </a:endParaRPr>
          </a:p>
          <a:p>
            <a:pPr marL="285750" indent="-285750">
              <a:buFont typeface="Arial" panose="020B0604020202020204" pitchFamily="34" charset="0"/>
              <a:buChar char="•"/>
              <a:defRPr/>
            </a:pPr>
            <a:endParaRPr lang="en-US" dirty="0">
              <a:solidFill>
                <a:srgbClr val="000000"/>
              </a:solidFill>
              <a:latin typeface="Cambria" panose="02040503050406030204"/>
            </a:endParaRPr>
          </a:p>
          <a:p>
            <a:pPr marL="285750" indent="-285750">
              <a:buFont typeface="Arial" panose="020B0604020202020204" pitchFamily="34" charset="0"/>
              <a:buChar char="•"/>
              <a:defRPr/>
            </a:pPr>
            <a:endParaRPr lang="en-US" dirty="0">
              <a:solidFill>
                <a:srgbClr val="000000"/>
              </a:solidFill>
              <a:latin typeface="Cambria" panose="02040503050406030204"/>
            </a:endParaRPr>
          </a:p>
          <a:p>
            <a:pPr marL="285750" indent="-285750">
              <a:buFont typeface="Arial" panose="020B0604020202020204" pitchFamily="34" charset="0"/>
              <a:buChar char="•"/>
              <a:defRPr/>
            </a:pPr>
            <a:endParaRPr lang="en-US" dirty="0">
              <a:solidFill>
                <a:srgbClr val="000000"/>
              </a:solidFill>
              <a:latin typeface="Cambria" panose="02040503050406030204"/>
            </a:endParaRPr>
          </a:p>
          <a:p>
            <a:pPr marL="285750" indent="-285750">
              <a:buFont typeface="Arial" panose="020B0604020202020204" pitchFamily="34" charset="0"/>
              <a:buChar char="•"/>
              <a:defRPr/>
            </a:pPr>
            <a:endParaRPr lang="en-US" dirty="0">
              <a:solidFill>
                <a:srgbClr val="000000"/>
              </a:solidFill>
              <a:latin typeface="Cambria" panose="02040503050406030204"/>
            </a:endParaRPr>
          </a:p>
          <a:p>
            <a:pPr marL="285750" indent="-285750">
              <a:buFont typeface="Arial" panose="020B0604020202020204" pitchFamily="34" charset="0"/>
              <a:buChar char="•"/>
              <a:defRPr/>
            </a:pPr>
            <a:endParaRPr lang="en-US" dirty="0">
              <a:solidFill>
                <a:srgbClr val="000000"/>
              </a:solidFill>
              <a:latin typeface="Cambria" panose="02040503050406030204"/>
            </a:endParaRPr>
          </a:p>
          <a:p>
            <a:pPr marL="285750" indent="-285750">
              <a:buFont typeface="Arial" panose="020B0604020202020204" pitchFamily="34" charset="0"/>
              <a:buChar char="•"/>
              <a:defRPr/>
            </a:pPr>
            <a:endParaRPr lang="en-US" dirty="0">
              <a:solidFill>
                <a:srgbClr val="000000"/>
              </a:solidFill>
              <a:latin typeface="Cambria" panose="02040503050406030204"/>
            </a:endParaRPr>
          </a:p>
          <a:p>
            <a:pPr marL="285750" indent="-285750">
              <a:buFont typeface="Arial" panose="020B0604020202020204" pitchFamily="34" charset="0"/>
              <a:buChar char="•"/>
              <a:defRPr/>
            </a:pPr>
            <a:endParaRPr lang="en-US" dirty="0">
              <a:solidFill>
                <a:srgbClr val="000000"/>
              </a:solidFill>
              <a:latin typeface="Cambria" panose="02040503050406030204"/>
            </a:endParaRPr>
          </a:p>
          <a:p>
            <a:pPr marL="285750" indent="-285750">
              <a:buFont typeface="Arial" panose="020B0604020202020204" pitchFamily="34" charset="0"/>
              <a:buChar char="•"/>
              <a:defRPr/>
            </a:pPr>
            <a:endParaRPr lang="en-US" dirty="0">
              <a:solidFill>
                <a:srgbClr val="000000"/>
              </a:solidFill>
              <a:latin typeface="Cambria" panose="02040503050406030204"/>
            </a:endParaRPr>
          </a:p>
          <a:p>
            <a:pPr marL="285750" indent="-285750">
              <a:buFont typeface="Arial" panose="020B0604020202020204" pitchFamily="34" charset="0"/>
              <a:buChar char="•"/>
              <a:defRPr/>
            </a:pPr>
            <a:endParaRPr lang="en-US" dirty="0">
              <a:solidFill>
                <a:srgbClr val="000000"/>
              </a:solidFill>
              <a:latin typeface="Cambria" panose="02040503050406030204"/>
            </a:endParaRPr>
          </a:p>
          <a:p>
            <a:pPr marL="285750" indent="-285750">
              <a:buFont typeface="Arial" panose="020B0604020202020204" pitchFamily="34" charset="0"/>
              <a:buChar char="•"/>
            </a:pPr>
            <a:r>
              <a:rPr lang="en-US" dirty="0">
                <a:solidFill>
                  <a:srgbClr val="000000"/>
                </a:solidFill>
                <a:latin typeface="Cambria" panose="02040503050406030204"/>
              </a:rPr>
              <a:t>Arrowhead </a:t>
            </a:r>
            <a:r>
              <a:rPr lang="en-US" dirty="0">
                <a:solidFill>
                  <a:prstClr val="black"/>
                </a:solidFill>
                <a:latin typeface="Cambria Math" panose="02040503050406030204" pitchFamily="18" charset="0"/>
                <a:ea typeface="Cambria Math" panose="02040503050406030204" pitchFamily="18" charset="0"/>
              </a:rPr>
              <a:t>d</a:t>
            </a:r>
            <a:r>
              <a:rPr lang="en-US" altLang="en-US" dirty="0">
                <a:solidFill>
                  <a:prstClr val="black"/>
                </a:solidFill>
                <a:latin typeface="Cambria Math" panose="02040503050406030204" pitchFamily="18" charset="0"/>
                <a:ea typeface="Cambria Math" panose="02040503050406030204" pitchFamily="18" charset="0"/>
              </a:rPr>
              <a:t>efines the direction of conventional current flow at the emitter terminal.</a:t>
            </a:r>
          </a:p>
          <a:p>
            <a:pPr marL="285750" indent="-285750">
              <a:buFont typeface="Arial" panose="020B0604020202020204" pitchFamily="34" charset="0"/>
              <a:buChar char="•"/>
              <a:defRPr/>
            </a:pPr>
            <a:endParaRPr lang="en-US" dirty="0">
              <a:solidFill>
                <a:srgbClr val="000000"/>
              </a:solidFill>
              <a:latin typeface="Cambria" panose="02040503050406030204"/>
            </a:endParaRPr>
          </a:p>
          <a:p>
            <a:pPr marL="285750" indent="-285750">
              <a:buFont typeface="Arial" panose="020B0604020202020204" pitchFamily="34" charset="0"/>
              <a:buChar char="•"/>
            </a:pPr>
            <a:r>
              <a:rPr lang="en-US" dirty="0">
                <a:solidFill>
                  <a:srgbClr val="000000"/>
                </a:solidFill>
                <a:latin typeface="Cambria" panose="02040503050406030204"/>
              </a:rPr>
              <a:t>Need </a:t>
            </a:r>
            <a:r>
              <a:rPr lang="en-US" dirty="0">
                <a:solidFill>
                  <a:srgbClr val="000000"/>
                </a:solidFill>
              </a:rPr>
              <a:t>V</a:t>
            </a:r>
            <a:r>
              <a:rPr lang="en-US" baseline="-25000" dirty="0">
                <a:solidFill>
                  <a:srgbClr val="000000"/>
                </a:solidFill>
              </a:rPr>
              <a:t>BE</a:t>
            </a:r>
            <a:r>
              <a:rPr lang="en-US" dirty="0">
                <a:solidFill>
                  <a:srgbClr val="000000"/>
                </a:solidFill>
                <a:latin typeface="Cambria" panose="02040503050406030204"/>
              </a:rPr>
              <a:t> ≈ 0.7 V for an </a:t>
            </a:r>
            <a:r>
              <a:rPr lang="en-US" dirty="0" err="1">
                <a:solidFill>
                  <a:srgbClr val="000000"/>
                </a:solidFill>
                <a:latin typeface="Cambria" panose="02040503050406030204"/>
              </a:rPr>
              <a:t>npn</a:t>
            </a:r>
            <a:r>
              <a:rPr lang="en-US" dirty="0">
                <a:solidFill>
                  <a:srgbClr val="000000"/>
                </a:solidFill>
                <a:latin typeface="Cambria" panose="02040503050406030204"/>
              </a:rPr>
              <a:t> and </a:t>
            </a:r>
            <a:r>
              <a:rPr lang="en-US" dirty="0">
                <a:solidFill>
                  <a:srgbClr val="000000"/>
                </a:solidFill>
              </a:rPr>
              <a:t>≈ -0.7 V for a </a:t>
            </a:r>
            <a:r>
              <a:rPr lang="en-US" dirty="0" err="1">
                <a:solidFill>
                  <a:srgbClr val="000000"/>
                </a:solidFill>
              </a:rPr>
              <a:t>pnp</a:t>
            </a:r>
            <a:r>
              <a:rPr lang="en-US" dirty="0">
                <a:solidFill>
                  <a:srgbClr val="000000"/>
                </a:solidFill>
              </a:rPr>
              <a:t>, in order to </a:t>
            </a:r>
            <a:r>
              <a:rPr lang="en-US" dirty="0">
                <a:solidFill>
                  <a:srgbClr val="000000"/>
                </a:solidFill>
                <a:latin typeface="Cambria" panose="02040503050406030204"/>
              </a:rPr>
              <a:t>forward bias the Base-Emitter junction, else the transistors are operating in the cutoff region.</a:t>
            </a:r>
          </a:p>
          <a:p>
            <a:pPr marL="285750" indent="-285750">
              <a:buFont typeface="Arial" panose="020B0604020202020204" pitchFamily="34" charset="0"/>
              <a:buChar char="•"/>
              <a:defRPr/>
            </a:pPr>
            <a:endParaRPr lang="en-US" dirty="0">
              <a:solidFill>
                <a:srgbClr val="000000"/>
              </a:solidFill>
              <a:latin typeface="Cambria" panose="02040503050406030204"/>
            </a:endParaRPr>
          </a:p>
          <a:p>
            <a:pPr marL="285750" indent="-285750">
              <a:buFont typeface="Arial" panose="020B0604020202020204" pitchFamily="34" charset="0"/>
              <a:buChar char="•"/>
            </a:pPr>
            <a:r>
              <a:rPr lang="en-US" dirty="0">
                <a:solidFill>
                  <a:srgbClr val="000000"/>
                </a:solidFill>
                <a:latin typeface="Cambria" panose="02040503050406030204"/>
              </a:rPr>
              <a:t>For active region </a:t>
            </a:r>
            <a:r>
              <a:rPr lang="en-US" dirty="0">
                <a:solidFill>
                  <a:srgbClr val="000000"/>
                </a:solidFill>
              </a:rPr>
              <a:t>operation need Base-Emitter junctions forward biased and Collector-Base junctions reverse biased. </a:t>
            </a:r>
          </a:p>
          <a:p>
            <a:pPr marL="285750" indent="-285750">
              <a:buFont typeface="Arial" panose="020B0604020202020204" pitchFamily="34" charset="0"/>
              <a:buChar char="•"/>
            </a:pPr>
            <a:endParaRPr lang="en-US" dirty="0">
              <a:solidFill>
                <a:srgbClr val="000000"/>
              </a:solidFill>
            </a:endParaRPr>
          </a:p>
          <a:p>
            <a:pPr marL="285750" indent="-285750">
              <a:buFont typeface="Arial" panose="020B0604020202020204" pitchFamily="34" charset="0"/>
              <a:buChar char="•"/>
            </a:pPr>
            <a:r>
              <a:rPr lang="en-US" altLang="en-US" dirty="0">
                <a:solidFill>
                  <a:prstClr val="black"/>
                </a:solidFill>
                <a:latin typeface="Cambria Math" panose="02040503050406030204" pitchFamily="18" charset="0"/>
                <a:ea typeface="Cambria Math" panose="02040503050406030204" pitchFamily="18" charset="0"/>
              </a:rPr>
              <a:t>For Saturation need Base-Emitter junctions forward biased</a:t>
            </a:r>
            <a:r>
              <a:rPr lang="en-US" dirty="0">
                <a:solidFill>
                  <a:srgbClr val="000000"/>
                </a:solidFill>
              </a:rPr>
              <a:t>, with </a:t>
            </a:r>
            <a:r>
              <a:rPr lang="en-US" altLang="en-US" dirty="0">
                <a:solidFill>
                  <a:prstClr val="black"/>
                </a:solidFill>
                <a:latin typeface="Cambria Math" panose="02040503050406030204" pitchFamily="18" charset="0"/>
                <a:ea typeface="Cambria Math" panose="02040503050406030204" pitchFamily="18" charset="0"/>
              </a:rPr>
              <a:t>V</a:t>
            </a:r>
            <a:r>
              <a:rPr lang="en-US" altLang="en-US" baseline="-25000" dirty="0">
                <a:solidFill>
                  <a:prstClr val="black"/>
                </a:solidFill>
                <a:latin typeface="Cambria Math" panose="02040503050406030204" pitchFamily="18" charset="0"/>
                <a:ea typeface="Cambria Math" panose="02040503050406030204" pitchFamily="18" charset="0"/>
              </a:rPr>
              <a:t>CE</a:t>
            </a:r>
            <a:r>
              <a:rPr lang="en-US" altLang="en-US" dirty="0">
                <a:solidFill>
                  <a:prstClr val="black"/>
                </a:solidFill>
                <a:latin typeface="Cambria Math" panose="02040503050406030204" pitchFamily="18" charset="0"/>
                <a:ea typeface="Cambria Math" panose="02040503050406030204" pitchFamily="18" charset="0"/>
              </a:rPr>
              <a:t> ≤ 0.3 V</a:t>
            </a:r>
            <a:r>
              <a:rPr lang="en-US" dirty="0">
                <a:solidFill>
                  <a:srgbClr val="000000"/>
                </a:solidFill>
              </a:rPr>
              <a:t> for an </a:t>
            </a:r>
            <a:r>
              <a:rPr lang="en-US" dirty="0" err="1">
                <a:solidFill>
                  <a:srgbClr val="000000"/>
                </a:solidFill>
              </a:rPr>
              <a:t>npn</a:t>
            </a:r>
            <a:r>
              <a:rPr lang="en-US" dirty="0">
                <a:solidFill>
                  <a:srgbClr val="000000"/>
                </a:solidFill>
              </a:rPr>
              <a:t> with </a:t>
            </a:r>
            <a:r>
              <a:rPr lang="en-US" altLang="en-US" dirty="0">
                <a:solidFill>
                  <a:prstClr val="black"/>
                </a:solidFill>
                <a:latin typeface="Cambria Math" panose="02040503050406030204" pitchFamily="18" charset="0"/>
                <a:ea typeface="Cambria Math" panose="02040503050406030204" pitchFamily="18" charset="0"/>
              </a:rPr>
              <a:t>V</a:t>
            </a:r>
            <a:r>
              <a:rPr lang="en-US" altLang="en-US" baseline="-25000" dirty="0">
                <a:solidFill>
                  <a:prstClr val="black"/>
                </a:solidFill>
                <a:latin typeface="Cambria Math" panose="02040503050406030204" pitchFamily="18" charset="0"/>
                <a:ea typeface="Cambria Math" panose="02040503050406030204" pitchFamily="18" charset="0"/>
              </a:rPr>
              <a:t>EC</a:t>
            </a:r>
            <a:r>
              <a:rPr lang="en-US" altLang="en-US" dirty="0">
                <a:solidFill>
                  <a:prstClr val="black"/>
                </a:solidFill>
                <a:latin typeface="Cambria Math" panose="02040503050406030204" pitchFamily="18" charset="0"/>
                <a:ea typeface="Cambria Math" panose="02040503050406030204" pitchFamily="18" charset="0"/>
              </a:rPr>
              <a:t> ≤ 0.3 V</a:t>
            </a:r>
            <a:r>
              <a:rPr lang="en-US" dirty="0">
                <a:solidFill>
                  <a:srgbClr val="000000"/>
                </a:solidFill>
              </a:rPr>
              <a:t> for a </a:t>
            </a:r>
            <a:r>
              <a:rPr lang="en-US" dirty="0" err="1">
                <a:solidFill>
                  <a:srgbClr val="000000"/>
                </a:solidFill>
              </a:rPr>
              <a:t>pnp</a:t>
            </a:r>
            <a:r>
              <a:rPr lang="en-US" dirty="0">
                <a:solidFill>
                  <a:srgbClr val="000000"/>
                </a:solidFill>
              </a:rPr>
              <a:t>, i.e., slightly forward biased Collector-Base Junctions.</a:t>
            </a:r>
            <a:endParaRPr lang="en-US" dirty="0">
              <a:solidFill>
                <a:srgbClr val="000000"/>
              </a:solidFill>
              <a:latin typeface="Cambria" panose="02040503050406030204"/>
            </a:endParaRPr>
          </a:p>
        </p:txBody>
      </p:sp>
      <p:sp>
        <p:nvSpPr>
          <p:cNvPr id="2" name="Title 1"/>
          <p:cNvSpPr>
            <a:spLocks noGrp="1"/>
          </p:cNvSpPr>
          <p:nvPr>
            <p:ph type="title"/>
          </p:nvPr>
        </p:nvSpPr>
        <p:spPr>
          <a:xfrm>
            <a:off x="2213797" y="-24063"/>
            <a:ext cx="7587930" cy="609600"/>
          </a:xfrm>
        </p:spPr>
        <p:txBody>
          <a:bodyPr>
            <a:noAutofit/>
          </a:bodyPr>
          <a:lstStyle/>
          <a:p>
            <a:pPr algn="ctr"/>
            <a:r>
              <a:rPr lang="en-US" sz="4000" dirty="0">
                <a:gradFill>
                  <a:gsLst>
                    <a:gs pos="0">
                      <a:schemeClr val="tx2"/>
                    </a:gs>
                    <a:gs pos="46000">
                      <a:schemeClr val="tx2"/>
                    </a:gs>
                    <a:gs pos="86000">
                      <a:schemeClr val="accent5"/>
                    </a:gs>
                  </a:gsLst>
                  <a:lin ang="5400000" scaled="1"/>
                </a:gradFill>
              </a:rPr>
              <a:t>Bipolar Junction Transistor Symbols</a:t>
            </a:r>
          </a:p>
        </p:txBody>
      </p:sp>
      <p:pic>
        <p:nvPicPr>
          <p:cNvPr id="6" name="Picture 5">
            <a:extLst>
              <a:ext uri="{FF2B5EF4-FFF2-40B4-BE49-F238E27FC236}">
                <a16:creationId xmlns:a16="http://schemas.microsoft.com/office/drawing/2014/main" id="{B0D58165-0B0A-4107-810C-923CC5D225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10057" y="633664"/>
            <a:ext cx="7395411" cy="3234399"/>
          </a:xfrm>
          <a:prstGeom prst="rect">
            <a:avLst/>
          </a:prstGeom>
        </p:spPr>
      </p:pic>
    </p:spTree>
    <p:extLst>
      <p:ext uri="{BB962C8B-B14F-4D97-AF65-F5344CB8AC3E}">
        <p14:creationId xmlns:p14="http://schemas.microsoft.com/office/powerpoint/2010/main" val="2738505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8">
                                            <p:txEl>
                                              <p:pRg st="12" end="12"/>
                                            </p:txEl>
                                          </p:spTgt>
                                        </p:tgtEl>
                                        <p:attrNameLst>
                                          <p:attrName>style.visibility</p:attrName>
                                        </p:attrNameLst>
                                      </p:cBhvr>
                                      <p:to>
                                        <p:strVal val="visible"/>
                                      </p:to>
                                    </p:set>
                                    <p:anim calcmode="lin" valueType="num">
                                      <p:cBhvr additive="base">
                                        <p:cTn id="7" dur="500" fill="hold"/>
                                        <p:tgtEl>
                                          <p:spTgt spid="138">
                                            <p:txEl>
                                              <p:pRg st="12" end="1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38">
                                            <p:txEl>
                                              <p:pRg st="12" end="12"/>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38">
                                            <p:txEl>
                                              <p:pRg st="14" end="14"/>
                                            </p:txEl>
                                          </p:spTgt>
                                        </p:tgtEl>
                                        <p:attrNameLst>
                                          <p:attrName>style.visibility</p:attrName>
                                        </p:attrNameLst>
                                      </p:cBhvr>
                                      <p:to>
                                        <p:strVal val="visible"/>
                                      </p:to>
                                    </p:set>
                                    <p:anim calcmode="lin" valueType="num">
                                      <p:cBhvr additive="base">
                                        <p:cTn id="13" dur="500" fill="hold"/>
                                        <p:tgtEl>
                                          <p:spTgt spid="138">
                                            <p:txEl>
                                              <p:pRg st="14" end="14"/>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38">
                                            <p:txEl>
                                              <p:pRg st="14" end="14"/>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138">
                                            <p:txEl>
                                              <p:pRg st="16" end="16"/>
                                            </p:txEl>
                                          </p:spTgt>
                                        </p:tgtEl>
                                        <p:attrNameLst>
                                          <p:attrName>style.visibility</p:attrName>
                                        </p:attrNameLst>
                                      </p:cBhvr>
                                      <p:to>
                                        <p:strVal val="visible"/>
                                      </p:to>
                                    </p:set>
                                    <p:anim calcmode="lin" valueType="num">
                                      <p:cBhvr additive="base">
                                        <p:cTn id="17" dur="500" fill="hold"/>
                                        <p:tgtEl>
                                          <p:spTgt spid="138">
                                            <p:txEl>
                                              <p:pRg st="16" end="16"/>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138">
                                            <p:txEl>
                                              <p:pRg st="16" end="16"/>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138">
                                            <p:txEl>
                                              <p:pRg st="18" end="18"/>
                                            </p:txEl>
                                          </p:spTgt>
                                        </p:tgtEl>
                                        <p:attrNameLst>
                                          <p:attrName>style.visibility</p:attrName>
                                        </p:attrNameLst>
                                      </p:cBhvr>
                                      <p:to>
                                        <p:strVal val="visible"/>
                                      </p:to>
                                    </p:set>
                                    <p:anim calcmode="lin" valueType="num">
                                      <p:cBhvr additive="base">
                                        <p:cTn id="21" dur="500" fill="hold"/>
                                        <p:tgtEl>
                                          <p:spTgt spid="138">
                                            <p:txEl>
                                              <p:pRg st="18" end="18"/>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138">
                                            <p:txEl>
                                              <p:pRg st="18" end="1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Even and Odd Functions (Symmetry)"/>
          <p:cNvSpPr txBox="1">
            <a:spLocks/>
          </p:cNvSpPr>
          <p:nvPr/>
        </p:nvSpPr>
        <p:spPr>
          <a:xfrm>
            <a:off x="3138689" y="131548"/>
            <a:ext cx="5782540" cy="664797"/>
          </a:xfrm>
          <a:prstGeom prst="rect">
            <a:avLst/>
          </a:prstGeom>
        </p:spPr>
        <p:txBody>
          <a:bodyPr vert="horz" wrap="square" lIns="0" tIns="0" rIns="0" bIns="0" rtlCol="0" anchor="t">
            <a:noAutofit/>
          </a:bodyPr>
          <a:lstStyle>
            <a:lvl1pPr algn="l" defTabSz="685772" rtl="0" eaLnBrk="1" latinLnBrk="0" hangingPunct="1">
              <a:lnSpc>
                <a:spcPct val="90000"/>
              </a:lnSpc>
              <a:spcBef>
                <a:spcPct val="0"/>
              </a:spcBef>
              <a:buNone/>
              <a:defRPr lang="en-US" sz="4050" b="0" kern="1200" cap="none" spc="-113">
                <a:ln w="3175">
                  <a:noFill/>
                </a:ln>
                <a:gradFill flip="none" rotWithShape="1">
                  <a:gsLst>
                    <a:gs pos="0">
                      <a:srgbClr val="FFFFB9"/>
                    </a:gs>
                    <a:gs pos="36000">
                      <a:srgbClr val="FFFF99"/>
                    </a:gs>
                    <a:gs pos="86000">
                      <a:srgbClr val="F6AE1E"/>
                    </a:gs>
                  </a:gsLst>
                  <a:lin ang="5400000" scaled="0"/>
                  <a:tileRect/>
                </a:gradFill>
                <a:effectLst>
                  <a:outerShdw blurRad="50800" dist="38100" dir="2700000" algn="tl" rotWithShape="0">
                    <a:prstClr val="black">
                      <a:alpha val="40000"/>
                    </a:prstClr>
                  </a:outerShdw>
                </a:effectLst>
                <a:latin typeface="+mj-lt"/>
                <a:ea typeface="+mn-ea"/>
                <a:cs typeface="Arial" charset="0"/>
              </a:defRPr>
            </a:lvl1pPr>
          </a:lstStyle>
          <a:p>
            <a:pPr marL="0" marR="0" lvl="0" indent="0" algn="ctr" defTabSz="685772" rtl="0" eaLnBrk="1" fontAlgn="auto" latinLnBrk="0" hangingPunct="1">
              <a:lnSpc>
                <a:spcPct val="90000"/>
              </a:lnSpc>
              <a:spcBef>
                <a:spcPct val="0"/>
              </a:spcBef>
              <a:spcAft>
                <a:spcPts val="0"/>
              </a:spcAft>
              <a:buClrTx/>
              <a:buSzTx/>
              <a:buFontTx/>
              <a:buNone/>
              <a:tabLst/>
              <a:defRPr/>
            </a:pPr>
            <a:r>
              <a:rPr kumimoji="0" lang="en-US" sz="4050" b="0" i="0" u="none" strike="noStrike" kern="1200" cap="none" spc="-113" normalizeH="0" baseline="0" noProof="0" dirty="0">
                <a:ln w="3175">
                  <a:noFill/>
                </a:ln>
                <a:gradFill flip="none" rotWithShape="1">
                  <a:gsLst>
                    <a:gs pos="0">
                      <a:srgbClr val="FFFFB9"/>
                    </a:gs>
                    <a:gs pos="36000">
                      <a:srgbClr val="FFFF99"/>
                    </a:gs>
                    <a:gs pos="86000">
                      <a:srgbClr val="F6AE1E"/>
                    </a:gs>
                  </a:gsLst>
                  <a:lin ang="5400000" scaled="0"/>
                  <a:tileRect/>
                </a:gradFill>
                <a:effectLst>
                  <a:outerShdw blurRad="50800" dist="38100" dir="2700000" algn="tl" rotWithShape="0">
                    <a:prstClr val="black">
                      <a:alpha val="40000"/>
                    </a:prstClr>
                  </a:outerShdw>
                </a:effectLst>
                <a:uLnTx/>
                <a:uFillTx/>
                <a:latin typeface="Cambria" panose="02040503050406030204"/>
                <a:ea typeface="+mn-ea"/>
                <a:cs typeface="Arial" charset="0"/>
              </a:rPr>
              <a:t>ECEN 350 – Topics</a:t>
            </a:r>
          </a:p>
        </p:txBody>
      </p:sp>
      <p:grpSp>
        <p:nvGrpSpPr>
          <p:cNvPr id="33" name="Group 32">
            <a:extLst>
              <a:ext uri="{FF2B5EF4-FFF2-40B4-BE49-F238E27FC236}">
                <a16:creationId xmlns:a16="http://schemas.microsoft.com/office/drawing/2014/main" id="{E87A6DE5-A73B-4349-A02E-C4C530D2CDB3}"/>
              </a:ext>
            </a:extLst>
          </p:cNvPr>
          <p:cNvGrpSpPr/>
          <p:nvPr/>
        </p:nvGrpSpPr>
        <p:grpSpPr>
          <a:xfrm>
            <a:off x="2443457" y="1150621"/>
            <a:ext cx="6521235" cy="4481058"/>
            <a:chOff x="2443457" y="1150621"/>
            <a:chExt cx="6521235" cy="4481058"/>
          </a:xfrm>
        </p:grpSpPr>
        <p:cxnSp>
          <p:nvCxnSpPr>
            <p:cNvPr id="34" name="Straight Arrow Connector 33">
              <a:extLst>
                <a:ext uri="{FF2B5EF4-FFF2-40B4-BE49-F238E27FC236}">
                  <a16:creationId xmlns:a16="http://schemas.microsoft.com/office/drawing/2014/main" id="{4092D4F3-6A0B-44F6-BFD0-75D376067C7F}"/>
                </a:ext>
              </a:extLst>
            </p:cNvPr>
            <p:cNvCxnSpPr>
              <a:cxnSpLocks/>
            </p:cNvCxnSpPr>
            <p:nvPr/>
          </p:nvCxnSpPr>
          <p:spPr>
            <a:xfrm>
              <a:off x="5775578" y="2325983"/>
              <a:ext cx="15785" cy="507778"/>
            </a:xfrm>
            <a:prstGeom prst="straightConnector1">
              <a:avLst/>
            </a:prstGeom>
            <a:noFill/>
            <a:ln w="38100" cap="flat" cmpd="sng" algn="ctr">
              <a:solidFill>
                <a:sysClr val="windowText" lastClr="000000"/>
              </a:solidFill>
              <a:prstDash val="solid"/>
              <a:tailEnd type="triangle"/>
            </a:ln>
            <a:effectLst>
              <a:outerShdw blurRad="40000" dist="23000" dir="5400000" rotWithShape="0">
                <a:srgbClr val="000000">
                  <a:alpha val="35000"/>
                </a:srgbClr>
              </a:outerShdw>
            </a:effectLst>
          </p:spPr>
        </p:cxnSp>
        <p:sp>
          <p:nvSpPr>
            <p:cNvPr id="35" name="Title 6">
              <a:extLst>
                <a:ext uri="{FF2B5EF4-FFF2-40B4-BE49-F238E27FC236}">
                  <a16:creationId xmlns:a16="http://schemas.microsoft.com/office/drawing/2014/main" id="{153C1677-BE7F-40AC-82C8-A5AF2F147219}"/>
                </a:ext>
              </a:extLst>
            </p:cNvPr>
            <p:cNvSpPr txBox="1">
              <a:spLocks/>
            </p:cNvSpPr>
            <p:nvPr/>
          </p:nvSpPr>
          <p:spPr>
            <a:xfrm>
              <a:off x="5029201" y="1150621"/>
              <a:ext cx="1461185" cy="423219"/>
            </a:xfrm>
            <a:prstGeom prst="rect">
              <a:avLst/>
            </a:prstGeom>
            <a:solidFill>
              <a:srgbClr val="FFFF00"/>
            </a:solidFill>
            <a:ln w="25400" cap="flat" cmpd="sng" algn="ctr">
              <a:solidFill>
                <a:sysClr val="windowText" lastClr="000000"/>
              </a:solidFill>
              <a:prstDash val="solid"/>
            </a:ln>
            <a:effectLst/>
          </p:spPr>
          <p:txBody>
            <a:bodyPr vert="horz" lIns="91440" tIns="45720" rIns="91440" bIns="45720" rtlCol="0" anchor="ctr">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dirty="0">
                  <a:ln>
                    <a:noFill/>
                  </a:ln>
                  <a:solidFill>
                    <a:sysClr val="windowText" lastClr="000000"/>
                  </a:solidFill>
                  <a:effectLst/>
                  <a:uLnTx/>
                  <a:uFillTx/>
                  <a:latin typeface="Arial" panose="020B0604020202020204" pitchFamily="34" charset="0"/>
                  <a:ea typeface="+mn-ea"/>
                  <a:cs typeface="Arial" panose="020B0604020202020204" pitchFamily="34" charset="0"/>
                </a:rPr>
                <a:t>Semiconductor Physics</a:t>
              </a:r>
            </a:p>
          </p:txBody>
        </p:sp>
        <p:sp>
          <p:nvSpPr>
            <p:cNvPr id="36" name="Title 6">
              <a:extLst>
                <a:ext uri="{FF2B5EF4-FFF2-40B4-BE49-F238E27FC236}">
                  <a16:creationId xmlns:a16="http://schemas.microsoft.com/office/drawing/2014/main" id="{1C7F69CE-2467-4355-8836-C48D4D2DC93C}"/>
                </a:ext>
              </a:extLst>
            </p:cNvPr>
            <p:cNvSpPr txBox="1">
              <a:spLocks/>
            </p:cNvSpPr>
            <p:nvPr/>
          </p:nvSpPr>
          <p:spPr>
            <a:xfrm>
              <a:off x="3915748" y="2848852"/>
              <a:ext cx="954560" cy="333632"/>
            </a:xfrm>
            <a:prstGeom prst="rect">
              <a:avLst/>
            </a:prstGeom>
            <a:solidFill>
              <a:srgbClr val="FFFF00"/>
            </a:solidFill>
            <a:ln w="25400" cap="flat" cmpd="sng" algn="ctr">
              <a:solidFill>
                <a:sysClr val="windowText" lastClr="000000"/>
              </a:solidFill>
              <a:prstDash val="solid"/>
            </a:ln>
            <a:effectLst/>
          </p:spPr>
          <p:txBody>
            <a:bodyPr vert="horz" lIns="68580" tIns="34290" rIns="68580" bIns="34290" rtlCol="0" anchor="ctr">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Diodes</a:t>
              </a:r>
            </a:p>
          </p:txBody>
        </p:sp>
        <p:sp>
          <p:nvSpPr>
            <p:cNvPr id="37" name="Title 6">
              <a:extLst>
                <a:ext uri="{FF2B5EF4-FFF2-40B4-BE49-F238E27FC236}">
                  <a16:creationId xmlns:a16="http://schemas.microsoft.com/office/drawing/2014/main" id="{E161D17C-6BBA-4FAE-A4FD-56FE1AEC0590}"/>
                </a:ext>
              </a:extLst>
            </p:cNvPr>
            <p:cNvSpPr txBox="1">
              <a:spLocks/>
            </p:cNvSpPr>
            <p:nvPr/>
          </p:nvSpPr>
          <p:spPr>
            <a:xfrm>
              <a:off x="5273111" y="2848852"/>
              <a:ext cx="954560" cy="333632"/>
            </a:xfrm>
            <a:prstGeom prst="rect">
              <a:avLst/>
            </a:prstGeom>
            <a:solidFill>
              <a:schemeClr val="tx1"/>
            </a:solidFill>
            <a:ln w="25400" cap="flat" cmpd="sng" algn="ctr">
              <a:solidFill>
                <a:sysClr val="windowText" lastClr="000000"/>
              </a:solidFill>
              <a:prstDash val="solid"/>
            </a:ln>
            <a:effectLst/>
          </p:spPr>
          <p:txBody>
            <a:bodyPr vert="horz" lIns="68580" tIns="34290" rIns="68580" bIns="34290" rtlCol="0" anchor="ctr">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BJTs</a:t>
              </a:r>
            </a:p>
          </p:txBody>
        </p:sp>
        <p:sp>
          <p:nvSpPr>
            <p:cNvPr id="38" name="Title 6">
              <a:extLst>
                <a:ext uri="{FF2B5EF4-FFF2-40B4-BE49-F238E27FC236}">
                  <a16:creationId xmlns:a16="http://schemas.microsoft.com/office/drawing/2014/main" id="{C3D4808F-5300-4F21-B41C-E048F8C6C152}"/>
                </a:ext>
              </a:extLst>
            </p:cNvPr>
            <p:cNvSpPr txBox="1">
              <a:spLocks/>
            </p:cNvSpPr>
            <p:nvPr/>
          </p:nvSpPr>
          <p:spPr>
            <a:xfrm>
              <a:off x="2443457" y="2289708"/>
              <a:ext cx="913147" cy="333632"/>
            </a:xfrm>
            <a:prstGeom prst="rect">
              <a:avLst/>
            </a:prstGeom>
            <a:solidFill>
              <a:srgbClr val="FFFF00"/>
            </a:solidFill>
            <a:ln w="25400" cap="flat" cmpd="sng" algn="ctr">
              <a:solidFill>
                <a:sysClr val="windowText" lastClr="000000"/>
              </a:solidFill>
              <a:prstDash val="solid"/>
            </a:ln>
            <a:effectLst/>
          </p:spPr>
          <p:txBody>
            <a:bodyPr vert="horz" lIns="68580" tIns="34290" rIns="68580" bIns="34290" rtlCol="0" anchor="ctr">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Rectifiers</a:t>
              </a:r>
            </a:p>
          </p:txBody>
        </p:sp>
        <p:sp>
          <p:nvSpPr>
            <p:cNvPr id="39" name="Title 6">
              <a:extLst>
                <a:ext uri="{FF2B5EF4-FFF2-40B4-BE49-F238E27FC236}">
                  <a16:creationId xmlns:a16="http://schemas.microsoft.com/office/drawing/2014/main" id="{142D85BC-2590-4AA9-B1AC-753E536C0D28}"/>
                </a:ext>
              </a:extLst>
            </p:cNvPr>
            <p:cNvSpPr txBox="1">
              <a:spLocks/>
            </p:cNvSpPr>
            <p:nvPr/>
          </p:nvSpPr>
          <p:spPr>
            <a:xfrm>
              <a:off x="6653978" y="2848852"/>
              <a:ext cx="954560" cy="333632"/>
            </a:xfrm>
            <a:prstGeom prst="rect">
              <a:avLst/>
            </a:prstGeom>
            <a:solidFill>
              <a:schemeClr val="tx1"/>
            </a:solidFill>
            <a:ln w="25400" cap="flat" cmpd="sng" algn="ctr">
              <a:solidFill>
                <a:sysClr val="windowText" lastClr="000000"/>
              </a:solidFill>
              <a:prstDash val="solid"/>
            </a:ln>
            <a:effectLst/>
          </p:spPr>
          <p:txBody>
            <a:bodyPr vert="horz" lIns="68580" tIns="34290" rIns="68580" bIns="34290" rtlCol="0" anchor="ctr">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MOSFETs</a:t>
              </a:r>
            </a:p>
          </p:txBody>
        </p:sp>
        <p:sp>
          <p:nvSpPr>
            <p:cNvPr id="40" name="Title 6">
              <a:extLst>
                <a:ext uri="{FF2B5EF4-FFF2-40B4-BE49-F238E27FC236}">
                  <a16:creationId xmlns:a16="http://schemas.microsoft.com/office/drawing/2014/main" id="{C2E20F46-1897-476D-87DE-666A145A486F}"/>
                </a:ext>
              </a:extLst>
            </p:cNvPr>
            <p:cNvSpPr txBox="1">
              <a:spLocks/>
            </p:cNvSpPr>
            <p:nvPr/>
          </p:nvSpPr>
          <p:spPr>
            <a:xfrm>
              <a:off x="8156578" y="2848852"/>
              <a:ext cx="808114" cy="333632"/>
            </a:xfrm>
            <a:prstGeom prst="rect">
              <a:avLst/>
            </a:prstGeom>
            <a:solidFill>
              <a:schemeClr val="tx1"/>
            </a:solidFill>
            <a:ln w="25400" cap="flat" cmpd="sng" algn="ctr">
              <a:solidFill>
                <a:sysClr val="windowText" lastClr="000000"/>
              </a:solidFill>
              <a:prstDash val="solid"/>
            </a:ln>
            <a:effectLst/>
          </p:spPr>
          <p:txBody>
            <a:bodyPr vert="horz" lIns="68580" tIns="34290" rIns="68580" bIns="34290" rtlCol="0" anchor="ctr">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CMOS</a:t>
              </a:r>
            </a:p>
          </p:txBody>
        </p:sp>
        <p:sp>
          <p:nvSpPr>
            <p:cNvPr id="41" name="Title 6">
              <a:extLst>
                <a:ext uri="{FF2B5EF4-FFF2-40B4-BE49-F238E27FC236}">
                  <a16:creationId xmlns:a16="http://schemas.microsoft.com/office/drawing/2014/main" id="{02B84100-E096-4C6E-8725-AB75F93A25A6}"/>
                </a:ext>
              </a:extLst>
            </p:cNvPr>
            <p:cNvSpPr txBox="1">
              <a:spLocks/>
            </p:cNvSpPr>
            <p:nvPr/>
          </p:nvSpPr>
          <p:spPr>
            <a:xfrm>
              <a:off x="2443457" y="2848852"/>
              <a:ext cx="913147" cy="333632"/>
            </a:xfrm>
            <a:prstGeom prst="rect">
              <a:avLst/>
            </a:prstGeom>
            <a:solidFill>
              <a:srgbClr val="FFFF00"/>
            </a:solidFill>
            <a:ln w="25400" cap="flat" cmpd="sng" algn="ctr">
              <a:solidFill>
                <a:sysClr val="windowText" lastClr="000000"/>
              </a:solidFill>
              <a:prstDash val="solid"/>
            </a:ln>
            <a:effectLst/>
          </p:spPr>
          <p:txBody>
            <a:bodyPr vert="horz" lIns="68580" tIns="34290" rIns="68580" bIns="34290" rtlCol="0" anchor="ctr">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Zeners</a:t>
              </a:r>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42" name="Title 6">
              <a:extLst>
                <a:ext uri="{FF2B5EF4-FFF2-40B4-BE49-F238E27FC236}">
                  <a16:creationId xmlns:a16="http://schemas.microsoft.com/office/drawing/2014/main" id="{04D9DF47-0B4D-4708-9071-2DA6B47EDDD1}"/>
                </a:ext>
              </a:extLst>
            </p:cNvPr>
            <p:cNvSpPr txBox="1">
              <a:spLocks/>
            </p:cNvSpPr>
            <p:nvPr/>
          </p:nvSpPr>
          <p:spPr>
            <a:xfrm>
              <a:off x="2443457" y="3446742"/>
              <a:ext cx="913147" cy="333632"/>
            </a:xfrm>
            <a:prstGeom prst="rect">
              <a:avLst/>
            </a:prstGeom>
            <a:solidFill>
              <a:srgbClr val="FFFF00"/>
            </a:solidFill>
            <a:ln w="25400" cap="flat" cmpd="sng" algn="ctr">
              <a:solidFill>
                <a:sysClr val="windowText" lastClr="000000"/>
              </a:solidFill>
              <a:prstDash val="solid"/>
            </a:ln>
            <a:effectLst/>
          </p:spPr>
          <p:txBody>
            <a:bodyPr vert="horz" lIns="68580" tIns="34290" rIns="68580" bIns="34290" rtlCol="0" anchor="ctr">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LEDs</a:t>
              </a:r>
            </a:p>
          </p:txBody>
        </p:sp>
        <p:sp>
          <p:nvSpPr>
            <p:cNvPr id="43" name="Title 6">
              <a:extLst>
                <a:ext uri="{FF2B5EF4-FFF2-40B4-BE49-F238E27FC236}">
                  <a16:creationId xmlns:a16="http://schemas.microsoft.com/office/drawing/2014/main" id="{662B8BAF-5C52-4280-9EF2-2F0A09A9F994}"/>
                </a:ext>
              </a:extLst>
            </p:cNvPr>
            <p:cNvSpPr txBox="1">
              <a:spLocks/>
            </p:cNvSpPr>
            <p:nvPr/>
          </p:nvSpPr>
          <p:spPr>
            <a:xfrm>
              <a:off x="5326713" y="3527189"/>
              <a:ext cx="1031790" cy="458613"/>
            </a:xfrm>
            <a:prstGeom prst="rect">
              <a:avLst/>
            </a:prstGeom>
            <a:solidFill>
              <a:schemeClr val="tx1"/>
            </a:solidFill>
            <a:ln w="25400" cap="flat" cmpd="sng" algn="ctr">
              <a:solidFill>
                <a:sysClr val="windowText" lastClr="000000"/>
              </a:solidFill>
              <a:prstDash val="solid"/>
            </a:ln>
            <a:effectLst/>
          </p:spPr>
          <p:txBody>
            <a:bodyPr vert="horz" lIns="68580" tIns="34290" rIns="68580" bIns="34290" rtlCol="0" anchor="ctr">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Transistor Biasing</a:t>
              </a:r>
            </a:p>
          </p:txBody>
        </p:sp>
        <p:sp>
          <p:nvSpPr>
            <p:cNvPr id="44" name="Title 6">
              <a:extLst>
                <a:ext uri="{FF2B5EF4-FFF2-40B4-BE49-F238E27FC236}">
                  <a16:creationId xmlns:a16="http://schemas.microsoft.com/office/drawing/2014/main" id="{46A1A45C-C158-44B6-BCF3-609AE7CAF5FA}"/>
                </a:ext>
              </a:extLst>
            </p:cNvPr>
            <p:cNvSpPr txBox="1">
              <a:spLocks/>
            </p:cNvSpPr>
            <p:nvPr/>
          </p:nvSpPr>
          <p:spPr>
            <a:xfrm>
              <a:off x="6632846" y="3521406"/>
              <a:ext cx="1093117" cy="458613"/>
            </a:xfrm>
            <a:prstGeom prst="rect">
              <a:avLst/>
            </a:prstGeom>
            <a:solidFill>
              <a:schemeClr val="tx1"/>
            </a:solidFill>
            <a:ln w="25400" cap="flat" cmpd="sng" algn="ctr">
              <a:solidFill>
                <a:sysClr val="windowText" lastClr="000000"/>
              </a:solidFill>
              <a:prstDash val="solid"/>
            </a:ln>
            <a:effectLst/>
          </p:spPr>
          <p:txBody>
            <a:bodyPr vert="horz" lIns="68580" tIns="34290" rIns="68580" bIns="34290" rtlCol="0" anchor="ctr">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Small-Signal Analysis</a:t>
              </a:r>
            </a:p>
          </p:txBody>
        </p:sp>
        <p:sp>
          <p:nvSpPr>
            <p:cNvPr id="46" name="Title 6">
              <a:extLst>
                <a:ext uri="{FF2B5EF4-FFF2-40B4-BE49-F238E27FC236}">
                  <a16:creationId xmlns:a16="http://schemas.microsoft.com/office/drawing/2014/main" id="{47E0B4AF-1114-4B59-B24B-80A6D3E357A6}"/>
                </a:ext>
              </a:extLst>
            </p:cNvPr>
            <p:cNvSpPr txBox="1">
              <a:spLocks/>
            </p:cNvSpPr>
            <p:nvPr/>
          </p:nvSpPr>
          <p:spPr>
            <a:xfrm>
              <a:off x="5921840" y="4393706"/>
              <a:ext cx="1246783" cy="458613"/>
            </a:xfrm>
            <a:prstGeom prst="rect">
              <a:avLst/>
            </a:prstGeom>
            <a:solidFill>
              <a:schemeClr val="tx1"/>
            </a:solidFill>
            <a:ln w="25400" cap="flat" cmpd="sng" algn="ctr">
              <a:solidFill>
                <a:sysClr val="windowText" lastClr="000000"/>
              </a:solidFill>
              <a:prstDash val="solid"/>
            </a:ln>
            <a:effectLst/>
          </p:spPr>
          <p:txBody>
            <a:bodyPr vert="horz" lIns="68580" tIns="34290" rIns="68580" bIns="34290" rtlCol="0" anchor="ctr">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Amplifier Gain Stages</a:t>
              </a:r>
            </a:p>
          </p:txBody>
        </p:sp>
        <p:cxnSp>
          <p:nvCxnSpPr>
            <p:cNvPr id="47" name="Straight Arrow Connector 46">
              <a:extLst>
                <a:ext uri="{FF2B5EF4-FFF2-40B4-BE49-F238E27FC236}">
                  <a16:creationId xmlns:a16="http://schemas.microsoft.com/office/drawing/2014/main" id="{532B33BB-1B49-4882-B75E-374F4C0B74E7}"/>
                </a:ext>
              </a:extLst>
            </p:cNvPr>
            <p:cNvCxnSpPr>
              <a:endCxn id="37" idx="1"/>
            </p:cNvCxnSpPr>
            <p:nvPr/>
          </p:nvCxnSpPr>
          <p:spPr>
            <a:xfrm>
              <a:off x="4870136" y="3011034"/>
              <a:ext cx="402976" cy="4634"/>
            </a:xfrm>
            <a:prstGeom prst="straightConnector1">
              <a:avLst/>
            </a:prstGeom>
            <a:noFill/>
            <a:ln w="38100" cap="flat" cmpd="sng" algn="ctr">
              <a:solidFill>
                <a:sysClr val="windowText" lastClr="000000"/>
              </a:solidFill>
              <a:prstDash val="solid"/>
              <a:tailEnd type="triangle"/>
            </a:ln>
            <a:effectLst>
              <a:outerShdw blurRad="40000" dist="23000" dir="5400000" rotWithShape="0">
                <a:srgbClr val="000000">
                  <a:alpha val="35000"/>
                </a:srgbClr>
              </a:outerShdw>
            </a:effectLst>
          </p:spPr>
        </p:cxnSp>
        <p:cxnSp>
          <p:nvCxnSpPr>
            <p:cNvPr id="48" name="Straight Arrow Connector 47">
              <a:extLst>
                <a:ext uri="{FF2B5EF4-FFF2-40B4-BE49-F238E27FC236}">
                  <a16:creationId xmlns:a16="http://schemas.microsoft.com/office/drawing/2014/main" id="{F6868AF0-48C6-4EC8-B180-E304269C9413}"/>
                </a:ext>
              </a:extLst>
            </p:cNvPr>
            <p:cNvCxnSpPr>
              <a:cxnSpLocks/>
            </p:cNvCxnSpPr>
            <p:nvPr/>
          </p:nvCxnSpPr>
          <p:spPr>
            <a:xfrm flipH="1">
              <a:off x="4618881" y="1573840"/>
              <a:ext cx="654229" cy="1270380"/>
            </a:xfrm>
            <a:prstGeom prst="straightConnector1">
              <a:avLst/>
            </a:prstGeom>
            <a:noFill/>
            <a:ln w="38100" cap="flat" cmpd="sng" algn="ctr">
              <a:solidFill>
                <a:sysClr val="windowText" lastClr="000000"/>
              </a:solidFill>
              <a:prstDash val="solid"/>
              <a:tailEnd type="triangle"/>
            </a:ln>
            <a:effectLst>
              <a:outerShdw blurRad="40000" dist="23000" dir="5400000" rotWithShape="0">
                <a:srgbClr val="000000">
                  <a:alpha val="35000"/>
                </a:srgbClr>
              </a:outerShdw>
            </a:effectLst>
          </p:spPr>
        </p:cxnSp>
        <p:cxnSp>
          <p:nvCxnSpPr>
            <p:cNvPr id="49" name="Straight Arrow Connector 48">
              <a:extLst>
                <a:ext uri="{FF2B5EF4-FFF2-40B4-BE49-F238E27FC236}">
                  <a16:creationId xmlns:a16="http://schemas.microsoft.com/office/drawing/2014/main" id="{B792C5C6-BF89-43A4-BED1-849BF95127B2}"/>
                </a:ext>
              </a:extLst>
            </p:cNvPr>
            <p:cNvCxnSpPr>
              <a:cxnSpLocks/>
            </p:cNvCxnSpPr>
            <p:nvPr/>
          </p:nvCxnSpPr>
          <p:spPr>
            <a:xfrm>
              <a:off x="6334552" y="1579490"/>
              <a:ext cx="551411" cy="1269362"/>
            </a:xfrm>
            <a:prstGeom prst="straightConnector1">
              <a:avLst/>
            </a:prstGeom>
            <a:noFill/>
            <a:ln w="38100" cap="flat" cmpd="sng" algn="ctr">
              <a:solidFill>
                <a:sysClr val="windowText" lastClr="000000"/>
              </a:solidFill>
              <a:prstDash val="solid"/>
              <a:tailEnd type="triangle"/>
            </a:ln>
            <a:effectLst>
              <a:outerShdw blurRad="40000" dist="23000" dir="5400000" rotWithShape="0">
                <a:srgbClr val="000000">
                  <a:alpha val="35000"/>
                </a:srgbClr>
              </a:outerShdw>
            </a:effectLst>
          </p:spPr>
        </p:cxnSp>
        <p:cxnSp>
          <p:nvCxnSpPr>
            <p:cNvPr id="50" name="Straight Arrow Connector 49">
              <a:extLst>
                <a:ext uri="{FF2B5EF4-FFF2-40B4-BE49-F238E27FC236}">
                  <a16:creationId xmlns:a16="http://schemas.microsoft.com/office/drawing/2014/main" id="{5847EDD2-0858-419E-A1A3-DF517EE2F0BD}"/>
                </a:ext>
              </a:extLst>
            </p:cNvPr>
            <p:cNvCxnSpPr>
              <a:endCxn id="42" idx="3"/>
            </p:cNvCxnSpPr>
            <p:nvPr/>
          </p:nvCxnSpPr>
          <p:spPr>
            <a:xfrm flipH="1">
              <a:off x="3356602" y="3015668"/>
              <a:ext cx="559146" cy="597890"/>
            </a:xfrm>
            <a:prstGeom prst="straightConnector1">
              <a:avLst/>
            </a:prstGeom>
            <a:noFill/>
            <a:ln w="38100" cap="flat" cmpd="sng" algn="ctr">
              <a:solidFill>
                <a:sysClr val="windowText" lastClr="000000"/>
              </a:solidFill>
              <a:prstDash val="solid"/>
              <a:tailEnd type="triangle"/>
            </a:ln>
            <a:effectLst>
              <a:outerShdw blurRad="40000" dist="23000" dir="5400000" rotWithShape="0">
                <a:srgbClr val="000000">
                  <a:alpha val="35000"/>
                </a:srgbClr>
              </a:outerShdw>
            </a:effectLst>
          </p:spPr>
        </p:cxnSp>
        <p:cxnSp>
          <p:nvCxnSpPr>
            <p:cNvPr id="51" name="Straight Arrow Connector 50">
              <a:extLst>
                <a:ext uri="{FF2B5EF4-FFF2-40B4-BE49-F238E27FC236}">
                  <a16:creationId xmlns:a16="http://schemas.microsoft.com/office/drawing/2014/main" id="{70453372-ED15-444E-96F0-BB3BF9682979}"/>
                </a:ext>
              </a:extLst>
            </p:cNvPr>
            <p:cNvCxnSpPr>
              <a:endCxn id="38" idx="3"/>
            </p:cNvCxnSpPr>
            <p:nvPr/>
          </p:nvCxnSpPr>
          <p:spPr>
            <a:xfrm flipH="1" flipV="1">
              <a:off x="3356603" y="2456524"/>
              <a:ext cx="558974" cy="559144"/>
            </a:xfrm>
            <a:prstGeom prst="straightConnector1">
              <a:avLst/>
            </a:prstGeom>
            <a:noFill/>
            <a:ln w="38100" cap="flat" cmpd="sng" algn="ctr">
              <a:solidFill>
                <a:sysClr val="windowText" lastClr="000000"/>
              </a:solidFill>
              <a:prstDash val="solid"/>
              <a:tailEnd type="triangle"/>
            </a:ln>
            <a:effectLst>
              <a:outerShdw blurRad="40000" dist="23000" dir="5400000" rotWithShape="0">
                <a:srgbClr val="000000">
                  <a:alpha val="35000"/>
                </a:srgbClr>
              </a:outerShdw>
            </a:effectLst>
          </p:spPr>
        </p:cxnSp>
        <p:cxnSp>
          <p:nvCxnSpPr>
            <p:cNvPr id="52" name="Straight Arrow Connector 51">
              <a:extLst>
                <a:ext uri="{FF2B5EF4-FFF2-40B4-BE49-F238E27FC236}">
                  <a16:creationId xmlns:a16="http://schemas.microsoft.com/office/drawing/2014/main" id="{66A9D94A-8337-421F-9C2A-F6AA80240A37}"/>
                </a:ext>
              </a:extLst>
            </p:cNvPr>
            <p:cNvCxnSpPr/>
            <p:nvPr/>
          </p:nvCxnSpPr>
          <p:spPr>
            <a:xfrm flipH="1">
              <a:off x="3350252" y="3015669"/>
              <a:ext cx="559318" cy="1"/>
            </a:xfrm>
            <a:prstGeom prst="straightConnector1">
              <a:avLst/>
            </a:prstGeom>
            <a:noFill/>
            <a:ln w="38100" cap="flat" cmpd="sng" algn="ctr">
              <a:solidFill>
                <a:sysClr val="windowText" lastClr="000000"/>
              </a:solidFill>
              <a:prstDash val="solid"/>
              <a:tailEnd type="triangle"/>
            </a:ln>
            <a:effectLst>
              <a:outerShdw blurRad="40000" dist="23000" dir="5400000" rotWithShape="0">
                <a:srgbClr val="000000">
                  <a:alpha val="35000"/>
                </a:srgbClr>
              </a:outerShdw>
            </a:effectLst>
          </p:spPr>
        </p:cxnSp>
        <p:cxnSp>
          <p:nvCxnSpPr>
            <p:cNvPr id="53" name="Straight Arrow Connector 52">
              <a:extLst>
                <a:ext uri="{FF2B5EF4-FFF2-40B4-BE49-F238E27FC236}">
                  <a16:creationId xmlns:a16="http://schemas.microsoft.com/office/drawing/2014/main" id="{C5F7EE1E-E267-4B88-878B-95573A898923}"/>
                </a:ext>
              </a:extLst>
            </p:cNvPr>
            <p:cNvCxnSpPr/>
            <p:nvPr/>
          </p:nvCxnSpPr>
          <p:spPr>
            <a:xfrm>
              <a:off x="5805537" y="3182484"/>
              <a:ext cx="0" cy="347600"/>
            </a:xfrm>
            <a:prstGeom prst="straightConnector1">
              <a:avLst/>
            </a:prstGeom>
            <a:noFill/>
            <a:ln w="38100" cap="flat" cmpd="sng" algn="ctr">
              <a:solidFill>
                <a:sysClr val="windowText" lastClr="000000"/>
              </a:solidFill>
              <a:prstDash val="solid"/>
              <a:tailEnd type="triangle"/>
            </a:ln>
            <a:effectLst>
              <a:outerShdw blurRad="40000" dist="23000" dir="5400000" rotWithShape="0">
                <a:srgbClr val="000000">
                  <a:alpha val="35000"/>
                </a:srgbClr>
              </a:outerShdw>
            </a:effectLst>
          </p:spPr>
        </p:cxnSp>
        <p:cxnSp>
          <p:nvCxnSpPr>
            <p:cNvPr id="54" name="Straight Arrow Connector 53">
              <a:extLst>
                <a:ext uri="{FF2B5EF4-FFF2-40B4-BE49-F238E27FC236}">
                  <a16:creationId xmlns:a16="http://schemas.microsoft.com/office/drawing/2014/main" id="{0B6CD461-8DAF-461C-A754-00302DAB04C7}"/>
                </a:ext>
              </a:extLst>
            </p:cNvPr>
            <p:cNvCxnSpPr/>
            <p:nvPr/>
          </p:nvCxnSpPr>
          <p:spPr>
            <a:xfrm>
              <a:off x="7153596" y="3180066"/>
              <a:ext cx="10781" cy="352434"/>
            </a:xfrm>
            <a:prstGeom prst="straightConnector1">
              <a:avLst/>
            </a:prstGeom>
            <a:noFill/>
            <a:ln w="38100" cap="flat" cmpd="sng" algn="ctr">
              <a:solidFill>
                <a:sysClr val="windowText" lastClr="000000"/>
              </a:solidFill>
              <a:prstDash val="solid"/>
              <a:tailEnd type="triangle"/>
            </a:ln>
            <a:effectLst>
              <a:outerShdw blurRad="40000" dist="23000" dir="5400000" rotWithShape="0">
                <a:srgbClr val="000000">
                  <a:alpha val="35000"/>
                </a:srgbClr>
              </a:outerShdw>
            </a:effectLst>
          </p:spPr>
        </p:cxnSp>
        <p:cxnSp>
          <p:nvCxnSpPr>
            <p:cNvPr id="55" name="Straight Arrow Connector 54">
              <a:extLst>
                <a:ext uri="{FF2B5EF4-FFF2-40B4-BE49-F238E27FC236}">
                  <a16:creationId xmlns:a16="http://schemas.microsoft.com/office/drawing/2014/main" id="{53CB8300-E756-49F1-B007-14FCACEFC672}"/>
                </a:ext>
              </a:extLst>
            </p:cNvPr>
            <p:cNvCxnSpPr>
              <a:endCxn id="40" idx="1"/>
            </p:cNvCxnSpPr>
            <p:nvPr/>
          </p:nvCxnSpPr>
          <p:spPr>
            <a:xfrm flipV="1">
              <a:off x="7608537" y="3015668"/>
              <a:ext cx="548040" cy="1414"/>
            </a:xfrm>
            <a:prstGeom prst="straightConnector1">
              <a:avLst/>
            </a:prstGeom>
            <a:noFill/>
            <a:ln w="38100" cap="flat" cmpd="sng" algn="ctr">
              <a:solidFill>
                <a:sysClr val="windowText" lastClr="000000"/>
              </a:solidFill>
              <a:prstDash val="solid"/>
              <a:tailEnd type="triangle"/>
            </a:ln>
            <a:effectLst>
              <a:outerShdw blurRad="40000" dist="23000" dir="5400000" rotWithShape="0">
                <a:srgbClr val="000000">
                  <a:alpha val="35000"/>
                </a:srgbClr>
              </a:outerShdw>
            </a:effectLst>
          </p:spPr>
        </p:cxnSp>
        <p:cxnSp>
          <p:nvCxnSpPr>
            <p:cNvPr id="56" name="Straight Arrow Connector 55">
              <a:extLst>
                <a:ext uri="{FF2B5EF4-FFF2-40B4-BE49-F238E27FC236}">
                  <a16:creationId xmlns:a16="http://schemas.microsoft.com/office/drawing/2014/main" id="{4EC7AE07-C44A-4377-A774-29A8E767EE69}"/>
                </a:ext>
              </a:extLst>
            </p:cNvPr>
            <p:cNvCxnSpPr/>
            <p:nvPr/>
          </p:nvCxnSpPr>
          <p:spPr>
            <a:xfrm flipH="1">
              <a:off x="6885962" y="3985669"/>
              <a:ext cx="84369" cy="408037"/>
            </a:xfrm>
            <a:prstGeom prst="straightConnector1">
              <a:avLst/>
            </a:prstGeom>
            <a:noFill/>
            <a:ln w="38100" cap="flat" cmpd="sng" algn="ctr">
              <a:solidFill>
                <a:sysClr val="windowText" lastClr="000000"/>
              </a:solidFill>
              <a:prstDash val="solid"/>
              <a:tailEnd type="triangle"/>
            </a:ln>
            <a:effectLst>
              <a:outerShdw blurRad="40000" dist="23000" dir="5400000" rotWithShape="0">
                <a:srgbClr val="000000">
                  <a:alpha val="35000"/>
                </a:srgbClr>
              </a:outerShdw>
            </a:effectLst>
          </p:spPr>
        </p:cxnSp>
        <p:cxnSp>
          <p:nvCxnSpPr>
            <p:cNvPr id="57" name="Straight Arrow Connector 56">
              <a:extLst>
                <a:ext uri="{FF2B5EF4-FFF2-40B4-BE49-F238E27FC236}">
                  <a16:creationId xmlns:a16="http://schemas.microsoft.com/office/drawing/2014/main" id="{CBE3264F-501B-4D12-BB36-C633044E60F3}"/>
                </a:ext>
              </a:extLst>
            </p:cNvPr>
            <p:cNvCxnSpPr/>
            <p:nvPr/>
          </p:nvCxnSpPr>
          <p:spPr>
            <a:xfrm>
              <a:off x="5990624" y="3979005"/>
              <a:ext cx="215223" cy="414701"/>
            </a:xfrm>
            <a:prstGeom prst="straightConnector1">
              <a:avLst/>
            </a:prstGeom>
            <a:noFill/>
            <a:ln w="38100" cap="flat" cmpd="sng" algn="ctr">
              <a:solidFill>
                <a:sysClr val="windowText" lastClr="000000"/>
              </a:solidFill>
              <a:prstDash val="solid"/>
              <a:tailEnd type="triangle"/>
            </a:ln>
            <a:effectLst>
              <a:outerShdw blurRad="40000" dist="23000" dir="5400000" rotWithShape="0">
                <a:srgbClr val="000000">
                  <a:alpha val="35000"/>
                </a:srgbClr>
              </a:outerShdw>
            </a:effectLst>
          </p:spPr>
        </p:cxnSp>
        <p:cxnSp>
          <p:nvCxnSpPr>
            <p:cNvPr id="58" name="Straight Arrow Connector 57">
              <a:extLst>
                <a:ext uri="{FF2B5EF4-FFF2-40B4-BE49-F238E27FC236}">
                  <a16:creationId xmlns:a16="http://schemas.microsoft.com/office/drawing/2014/main" id="{EB408F98-467D-493C-847D-CB3BACDA4801}"/>
                </a:ext>
              </a:extLst>
            </p:cNvPr>
            <p:cNvCxnSpPr>
              <a:stCxn id="43" idx="3"/>
              <a:endCxn id="44" idx="1"/>
            </p:cNvCxnSpPr>
            <p:nvPr/>
          </p:nvCxnSpPr>
          <p:spPr>
            <a:xfrm flipV="1">
              <a:off x="6358504" y="3750713"/>
              <a:ext cx="274341" cy="5783"/>
            </a:xfrm>
            <a:prstGeom prst="straightConnector1">
              <a:avLst/>
            </a:prstGeom>
            <a:noFill/>
            <a:ln w="38100" cap="flat" cmpd="sng" algn="ctr">
              <a:solidFill>
                <a:sysClr val="windowText" lastClr="000000"/>
              </a:solidFill>
              <a:prstDash val="solid"/>
              <a:headEnd type="triangle"/>
              <a:tailEnd type="triangle"/>
            </a:ln>
            <a:effectLst>
              <a:outerShdw blurRad="40000" dist="23000" dir="5400000" rotWithShape="0">
                <a:srgbClr val="000000">
                  <a:alpha val="35000"/>
                </a:srgbClr>
              </a:outerShdw>
            </a:effectLst>
          </p:spPr>
        </p:cxnSp>
        <p:sp>
          <p:nvSpPr>
            <p:cNvPr id="59" name="Title 6">
              <a:extLst>
                <a:ext uri="{FF2B5EF4-FFF2-40B4-BE49-F238E27FC236}">
                  <a16:creationId xmlns:a16="http://schemas.microsoft.com/office/drawing/2014/main" id="{4DBCDB0E-FE9B-4427-8717-48D34D789DB4}"/>
                </a:ext>
              </a:extLst>
            </p:cNvPr>
            <p:cNvSpPr txBox="1">
              <a:spLocks/>
            </p:cNvSpPr>
            <p:nvPr/>
          </p:nvSpPr>
          <p:spPr>
            <a:xfrm>
              <a:off x="6052184" y="5208460"/>
              <a:ext cx="1003985" cy="423219"/>
            </a:xfrm>
            <a:prstGeom prst="rect">
              <a:avLst/>
            </a:prstGeom>
            <a:solidFill>
              <a:sysClr val="window" lastClr="FFFFFF"/>
            </a:solidFill>
            <a:ln w="25400" cap="flat" cmpd="sng" algn="ctr">
              <a:solidFill>
                <a:sysClr val="windowText" lastClr="000000"/>
              </a:solidFill>
              <a:prstDash val="solid"/>
            </a:ln>
            <a:effectLst/>
          </p:spPr>
          <p:txBody>
            <a:bodyPr vert="horz" lIns="91440" tIns="45720" rIns="91440" bIns="45720" rtlCol="0" anchor="ctr">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Frequency Response </a:t>
              </a:r>
            </a:p>
          </p:txBody>
        </p:sp>
        <p:cxnSp>
          <p:nvCxnSpPr>
            <p:cNvPr id="60" name="Straight Arrow Connector 59">
              <a:extLst>
                <a:ext uri="{FF2B5EF4-FFF2-40B4-BE49-F238E27FC236}">
                  <a16:creationId xmlns:a16="http://schemas.microsoft.com/office/drawing/2014/main" id="{4112AF80-7509-4A20-BED9-96AF679EEAE5}"/>
                </a:ext>
              </a:extLst>
            </p:cNvPr>
            <p:cNvCxnSpPr>
              <a:cxnSpLocks/>
            </p:cNvCxnSpPr>
            <p:nvPr/>
          </p:nvCxnSpPr>
          <p:spPr>
            <a:xfrm>
              <a:off x="6539181" y="4852892"/>
              <a:ext cx="1695" cy="331839"/>
            </a:xfrm>
            <a:prstGeom prst="straightConnector1">
              <a:avLst/>
            </a:prstGeom>
            <a:noFill/>
            <a:ln w="38100" cap="flat" cmpd="sng" algn="ctr">
              <a:solidFill>
                <a:sysClr val="windowText" lastClr="000000"/>
              </a:solidFill>
              <a:prstDash val="solid"/>
              <a:tailEnd type="triangle"/>
            </a:ln>
            <a:effectLst>
              <a:outerShdw blurRad="40000" dist="23000" dir="5400000" rotWithShape="0">
                <a:srgbClr val="000000">
                  <a:alpha val="35000"/>
                </a:srgbClr>
              </a:outerShdw>
            </a:effectLst>
          </p:spPr>
        </p:cxnSp>
        <p:sp>
          <p:nvSpPr>
            <p:cNvPr id="85" name="Title 6">
              <a:extLst>
                <a:ext uri="{FF2B5EF4-FFF2-40B4-BE49-F238E27FC236}">
                  <a16:creationId xmlns:a16="http://schemas.microsoft.com/office/drawing/2014/main" id="{FAE8FD43-405F-4125-9970-3FC1CAFA4B86}"/>
                </a:ext>
              </a:extLst>
            </p:cNvPr>
            <p:cNvSpPr txBox="1">
              <a:spLocks/>
            </p:cNvSpPr>
            <p:nvPr/>
          </p:nvSpPr>
          <p:spPr>
            <a:xfrm>
              <a:off x="5246563" y="2081618"/>
              <a:ext cx="1058031" cy="282528"/>
            </a:xfrm>
            <a:prstGeom prst="rect">
              <a:avLst/>
            </a:prstGeom>
            <a:solidFill>
              <a:srgbClr val="FFFF00"/>
            </a:solidFill>
            <a:ln w="25400" cap="flat" cmpd="sng" algn="ctr">
              <a:solidFill>
                <a:sysClr val="windowText" lastClr="000000"/>
              </a:solidFill>
              <a:prstDash val="solid"/>
            </a:ln>
            <a:effectLst/>
          </p:spPr>
          <p:txBody>
            <a:bodyPr vert="horz" lIns="68580" tIns="34290" rIns="68580" bIns="34290" rtlCol="0" anchor="ctr">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IC Op-Amps</a:t>
              </a:r>
            </a:p>
          </p:txBody>
        </p:sp>
        <p:cxnSp>
          <p:nvCxnSpPr>
            <p:cNvPr id="86" name="Straight Arrow Connector 85">
              <a:extLst>
                <a:ext uri="{FF2B5EF4-FFF2-40B4-BE49-F238E27FC236}">
                  <a16:creationId xmlns:a16="http://schemas.microsoft.com/office/drawing/2014/main" id="{B1EA331D-D6A0-4E57-A189-A4DD28B43E72}"/>
                </a:ext>
              </a:extLst>
            </p:cNvPr>
            <p:cNvCxnSpPr>
              <a:cxnSpLocks/>
              <a:stCxn id="35" idx="2"/>
              <a:endCxn id="85" idx="0"/>
            </p:cNvCxnSpPr>
            <p:nvPr/>
          </p:nvCxnSpPr>
          <p:spPr>
            <a:xfrm>
              <a:off x="5759794" y="1573840"/>
              <a:ext cx="15785" cy="507778"/>
            </a:xfrm>
            <a:prstGeom prst="straightConnector1">
              <a:avLst/>
            </a:prstGeom>
            <a:noFill/>
            <a:ln w="38100" cap="flat" cmpd="sng" algn="ctr">
              <a:solidFill>
                <a:sysClr val="windowText" lastClr="000000"/>
              </a:solidFill>
              <a:prstDash val="solid"/>
              <a:tailEnd type="triangle"/>
            </a:ln>
            <a:effectLst>
              <a:outerShdw blurRad="40000" dist="23000" dir="5400000" rotWithShape="0">
                <a:srgbClr val="000000">
                  <a:alpha val="35000"/>
                </a:srgbClr>
              </a:outerShdw>
            </a:effectLst>
          </p:spPr>
        </p:cxnSp>
      </p:grpSp>
    </p:spTree>
    <p:extLst>
      <p:ext uri="{BB962C8B-B14F-4D97-AF65-F5344CB8AC3E}">
        <p14:creationId xmlns:p14="http://schemas.microsoft.com/office/powerpoint/2010/main" val="2659343370"/>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37467" y="-3885"/>
            <a:ext cx="7585764" cy="609600"/>
          </a:xfrm>
        </p:spPr>
        <p:txBody>
          <a:bodyPr>
            <a:noAutofit/>
          </a:bodyPr>
          <a:lstStyle/>
          <a:p>
            <a:pPr algn="ctr"/>
            <a:r>
              <a:rPr lang="en-US" sz="4000" dirty="0">
                <a:gradFill>
                  <a:gsLst>
                    <a:gs pos="0">
                      <a:schemeClr val="tx2"/>
                    </a:gs>
                    <a:gs pos="46000">
                      <a:schemeClr val="tx2"/>
                    </a:gs>
                    <a:gs pos="86000">
                      <a:schemeClr val="accent5"/>
                    </a:gs>
                  </a:gsLst>
                  <a:lin ang="5400000" scaled="1"/>
                </a:gradFill>
              </a:rPr>
              <a:t>BJT Active and Saturation Regions </a:t>
            </a:r>
          </a:p>
        </p:txBody>
      </p:sp>
      <p:sp>
        <p:nvSpPr>
          <p:cNvPr id="5" name="Rectangle 4">
            <a:extLst>
              <a:ext uri="{FF2B5EF4-FFF2-40B4-BE49-F238E27FC236}">
                <a16:creationId xmlns:a16="http://schemas.microsoft.com/office/drawing/2014/main" id="{38B3DE52-92CD-464F-AB1D-8BC60AB65411}"/>
              </a:ext>
            </a:extLst>
          </p:cNvPr>
          <p:cNvSpPr/>
          <p:nvPr/>
        </p:nvSpPr>
        <p:spPr>
          <a:xfrm>
            <a:off x="283185" y="646400"/>
            <a:ext cx="11729850" cy="6063198"/>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marL="285750" indent="-285750">
              <a:buFont typeface="Arial" panose="020B0604020202020204" pitchFamily="34" charset="0"/>
              <a:buChar char="•"/>
            </a:pPr>
            <a:r>
              <a:rPr lang="en-US" altLang="en-US" dirty="0">
                <a:solidFill>
                  <a:prstClr val="black"/>
                </a:solidFill>
                <a:latin typeface="Cambria Math" panose="02040503050406030204" pitchFamily="18" charset="0"/>
                <a:ea typeface="Cambria Math" panose="02040503050406030204" pitchFamily="18" charset="0"/>
              </a:rPr>
              <a:t>The collector current in BJT active region is almost entirely determined by the transistor base current, with V</a:t>
            </a:r>
            <a:r>
              <a:rPr lang="en-US" altLang="en-US" baseline="-25000" dirty="0">
                <a:solidFill>
                  <a:prstClr val="black"/>
                </a:solidFill>
                <a:latin typeface="Cambria Math" panose="02040503050406030204" pitchFamily="18" charset="0"/>
                <a:ea typeface="Cambria Math" panose="02040503050406030204" pitchFamily="18" charset="0"/>
              </a:rPr>
              <a:t>CE</a:t>
            </a:r>
            <a:r>
              <a:rPr lang="en-US" altLang="en-US" dirty="0">
                <a:solidFill>
                  <a:prstClr val="black"/>
                </a:solidFill>
                <a:latin typeface="Cambria Math" panose="02040503050406030204" pitchFamily="18" charset="0"/>
                <a:ea typeface="Cambria Math" panose="02040503050406030204" pitchFamily="18" charset="0"/>
              </a:rPr>
              <a:t> having only a slight effect..</a:t>
            </a:r>
          </a:p>
          <a:p>
            <a:endParaRPr lang="en-US" altLang="en-US" dirty="0">
              <a:solidFill>
                <a:prstClr val="black"/>
              </a:solidFill>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r>
              <a:rPr lang="en-US" altLang="en-US" dirty="0">
                <a:solidFill>
                  <a:prstClr val="black"/>
                </a:solidFill>
                <a:latin typeface="Cambria Math" panose="02040503050406030204" pitchFamily="18" charset="0"/>
                <a:ea typeface="Cambria Math" panose="02040503050406030204" pitchFamily="18" charset="0"/>
              </a:rPr>
              <a:t>BJTs act like a current controlled current source in the active (Linear) region, i.e., I</a:t>
            </a:r>
            <a:r>
              <a:rPr lang="en-US" altLang="en-US" baseline="-25000" dirty="0">
                <a:solidFill>
                  <a:prstClr val="black"/>
                </a:solidFill>
                <a:latin typeface="Cambria Math" panose="02040503050406030204" pitchFamily="18" charset="0"/>
                <a:ea typeface="Cambria Math" panose="02040503050406030204" pitchFamily="18" charset="0"/>
              </a:rPr>
              <a:t>C</a:t>
            </a:r>
            <a:r>
              <a:rPr lang="en-US" altLang="en-US" dirty="0">
                <a:solidFill>
                  <a:prstClr val="black"/>
                </a:solidFill>
                <a:latin typeface="Cambria Math" panose="02040503050406030204" pitchFamily="18" charset="0"/>
                <a:ea typeface="Cambria Math" panose="02040503050406030204" pitchFamily="18" charset="0"/>
              </a:rPr>
              <a:t> = </a:t>
            </a:r>
            <a:r>
              <a:rPr lang="el-GR" altLang="en-US" dirty="0">
                <a:solidFill>
                  <a:prstClr val="black"/>
                </a:solidFill>
                <a:latin typeface="Cambria Math" panose="02040503050406030204" pitchFamily="18" charset="0"/>
                <a:ea typeface="Cambria Math" panose="02040503050406030204" pitchFamily="18" charset="0"/>
              </a:rPr>
              <a:t>β</a:t>
            </a:r>
            <a:r>
              <a:rPr lang="en-US" altLang="en-US" dirty="0">
                <a:solidFill>
                  <a:prstClr val="black"/>
                </a:solidFill>
                <a:latin typeface="Cambria Math" panose="02040503050406030204" pitchFamily="18" charset="0"/>
                <a:ea typeface="Cambria Math" panose="02040503050406030204" pitchFamily="18" charset="0"/>
              </a:rPr>
              <a:t>I</a:t>
            </a:r>
            <a:r>
              <a:rPr lang="en-US" altLang="en-US" baseline="-25000" dirty="0">
                <a:solidFill>
                  <a:prstClr val="black"/>
                </a:solidFill>
                <a:latin typeface="Cambria Math" panose="02040503050406030204" pitchFamily="18" charset="0"/>
                <a:ea typeface="Cambria Math" panose="02040503050406030204" pitchFamily="18" charset="0"/>
              </a:rPr>
              <a:t>B</a:t>
            </a:r>
            <a:r>
              <a:rPr lang="en-US" altLang="en-US" dirty="0">
                <a:solidFill>
                  <a:prstClr val="black"/>
                </a:solidFill>
                <a:latin typeface="Cambria Math" panose="02040503050406030204" pitchFamily="18" charset="0"/>
                <a:ea typeface="Cambria Math" panose="02040503050406030204" pitchFamily="18" charset="0"/>
              </a:rPr>
              <a:t>.</a:t>
            </a:r>
          </a:p>
          <a:p>
            <a:pPr algn="ctr">
              <a:spcAft>
                <a:spcPts val="1200"/>
              </a:spcAft>
            </a:pPr>
            <a:endParaRPr lang="en-US" altLang="en-US" dirty="0">
              <a:solidFill>
                <a:prstClr val="black"/>
              </a:solidFill>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r>
              <a:rPr lang="en-US" altLang="en-US" dirty="0">
                <a:solidFill>
                  <a:prstClr val="black"/>
                </a:solidFill>
                <a:latin typeface="Cambria Math" panose="02040503050406030204" pitchFamily="18" charset="0"/>
                <a:ea typeface="Cambria Math" panose="02040503050406030204" pitchFamily="18" charset="0"/>
              </a:rPr>
              <a:t>The load lines below illustrate that</a:t>
            </a:r>
          </a:p>
          <a:p>
            <a:r>
              <a:rPr lang="en-US" altLang="en-US" dirty="0">
                <a:solidFill>
                  <a:prstClr val="black"/>
                </a:solidFill>
                <a:latin typeface="Cambria Math" panose="02040503050406030204" pitchFamily="18" charset="0"/>
                <a:ea typeface="Cambria Math" panose="02040503050406030204" pitchFamily="18" charset="0"/>
              </a:rPr>
              <a:t>collector current is almost entirely</a:t>
            </a:r>
          </a:p>
          <a:p>
            <a:r>
              <a:rPr lang="en-US" altLang="en-US" dirty="0">
                <a:solidFill>
                  <a:prstClr val="black"/>
                </a:solidFill>
                <a:latin typeface="Cambria Math" panose="02040503050406030204" pitchFamily="18" charset="0"/>
                <a:ea typeface="Cambria Math" panose="02040503050406030204" pitchFamily="18" charset="0"/>
              </a:rPr>
              <a:t>independent of V</a:t>
            </a:r>
            <a:r>
              <a:rPr lang="en-US" altLang="en-US" baseline="-25000" dirty="0">
                <a:solidFill>
                  <a:prstClr val="black"/>
                </a:solidFill>
                <a:latin typeface="Cambria Math" panose="02040503050406030204" pitchFamily="18" charset="0"/>
                <a:ea typeface="Cambria Math" panose="02040503050406030204" pitchFamily="18" charset="0"/>
              </a:rPr>
              <a:t>CE</a:t>
            </a:r>
            <a:r>
              <a:rPr lang="en-US" altLang="en-US" dirty="0">
                <a:solidFill>
                  <a:prstClr val="black"/>
                </a:solidFill>
                <a:latin typeface="Cambria Math" panose="02040503050406030204" pitchFamily="18" charset="0"/>
                <a:ea typeface="Cambria Math" panose="02040503050406030204" pitchFamily="18" charset="0"/>
              </a:rPr>
              <a:t> in the active region.</a:t>
            </a:r>
          </a:p>
          <a:p>
            <a:endParaRPr lang="en-US" altLang="en-US" dirty="0">
              <a:solidFill>
                <a:prstClr val="black"/>
              </a:solidFill>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r>
              <a:rPr lang="en-US" altLang="en-US" dirty="0">
                <a:solidFill>
                  <a:prstClr val="black"/>
                </a:solidFill>
                <a:latin typeface="Cambria Math" panose="02040503050406030204" pitchFamily="18" charset="0"/>
                <a:ea typeface="Cambria Math" panose="02040503050406030204" pitchFamily="18" charset="0"/>
              </a:rPr>
              <a:t>This results in I</a:t>
            </a:r>
            <a:r>
              <a:rPr lang="en-US" altLang="en-US" baseline="-25000" dirty="0">
                <a:solidFill>
                  <a:prstClr val="black"/>
                </a:solidFill>
                <a:latin typeface="Cambria Math" panose="02040503050406030204" pitchFamily="18" charset="0"/>
                <a:ea typeface="Cambria Math" panose="02040503050406030204" pitchFamily="18" charset="0"/>
              </a:rPr>
              <a:t>C</a:t>
            </a:r>
            <a:r>
              <a:rPr lang="en-US" altLang="en-US" dirty="0">
                <a:solidFill>
                  <a:prstClr val="black"/>
                </a:solidFill>
                <a:latin typeface="Cambria Math" panose="02040503050406030204" pitchFamily="18" charset="0"/>
                <a:ea typeface="Cambria Math" panose="02040503050406030204" pitchFamily="18" charset="0"/>
              </a:rPr>
              <a:t> = </a:t>
            </a:r>
            <a:r>
              <a:rPr lang="el-GR" altLang="en-US" dirty="0">
                <a:solidFill>
                  <a:prstClr val="black"/>
                </a:solidFill>
                <a:latin typeface="Cambria Math" panose="02040503050406030204" pitchFamily="18" charset="0"/>
                <a:ea typeface="Cambria Math" panose="02040503050406030204" pitchFamily="18" charset="0"/>
              </a:rPr>
              <a:t>β</a:t>
            </a:r>
            <a:r>
              <a:rPr lang="en-US" altLang="en-US" dirty="0">
                <a:solidFill>
                  <a:prstClr val="black"/>
                </a:solidFill>
                <a:latin typeface="Cambria Math" panose="02040503050406030204" pitchFamily="18" charset="0"/>
                <a:ea typeface="Cambria Math" panose="02040503050406030204" pitchFamily="18" charset="0"/>
              </a:rPr>
              <a:t>I</a:t>
            </a:r>
            <a:r>
              <a:rPr lang="en-US" altLang="en-US" baseline="-25000" dirty="0">
                <a:solidFill>
                  <a:prstClr val="black"/>
                </a:solidFill>
                <a:latin typeface="Cambria Math" panose="02040503050406030204" pitchFamily="18" charset="0"/>
                <a:ea typeface="Cambria Math" panose="02040503050406030204" pitchFamily="18" charset="0"/>
              </a:rPr>
              <a:t>B</a:t>
            </a:r>
            <a:r>
              <a:rPr lang="en-US" altLang="en-US" dirty="0">
                <a:solidFill>
                  <a:prstClr val="black"/>
                </a:solidFill>
                <a:latin typeface="Cambria Math" panose="02040503050406030204" pitchFamily="18" charset="0"/>
                <a:ea typeface="Cambria Math" panose="02040503050406030204" pitchFamily="18" charset="0"/>
              </a:rPr>
              <a:t>, which is a</a:t>
            </a:r>
          </a:p>
          <a:p>
            <a:r>
              <a:rPr lang="en-US" altLang="en-US" dirty="0">
                <a:solidFill>
                  <a:prstClr val="black"/>
                </a:solidFill>
                <a:latin typeface="Cambria Math" panose="02040503050406030204" pitchFamily="18" charset="0"/>
                <a:ea typeface="Cambria Math" panose="02040503050406030204" pitchFamily="18" charset="0"/>
              </a:rPr>
              <a:t>linear equation, resulting in the active</a:t>
            </a:r>
          </a:p>
          <a:p>
            <a:r>
              <a:rPr lang="en-US" altLang="en-US" dirty="0">
                <a:solidFill>
                  <a:prstClr val="black"/>
                </a:solidFill>
                <a:latin typeface="Cambria Math" panose="02040503050406030204" pitchFamily="18" charset="0"/>
                <a:ea typeface="Cambria Math" panose="02040503050406030204" pitchFamily="18" charset="0"/>
              </a:rPr>
              <a:t>region also referred to as the linear</a:t>
            </a:r>
          </a:p>
          <a:p>
            <a:r>
              <a:rPr lang="en-US" altLang="en-US" dirty="0">
                <a:solidFill>
                  <a:prstClr val="black"/>
                </a:solidFill>
                <a:latin typeface="Cambria Math" panose="02040503050406030204" pitchFamily="18" charset="0"/>
                <a:ea typeface="Cambria Math" panose="02040503050406030204" pitchFamily="18" charset="0"/>
              </a:rPr>
              <a:t>region of operation.</a:t>
            </a:r>
          </a:p>
          <a:p>
            <a:endParaRPr lang="en-US" altLang="en-US" dirty="0">
              <a:solidFill>
                <a:prstClr val="black"/>
              </a:solidFill>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r>
              <a:rPr lang="en-US" altLang="en-US" dirty="0">
                <a:solidFill>
                  <a:prstClr val="black"/>
                </a:solidFill>
                <a:latin typeface="Cambria Math" panose="02040503050406030204" pitchFamily="18" charset="0"/>
                <a:ea typeface="Cambria Math" panose="02040503050406030204" pitchFamily="18" charset="0"/>
              </a:rPr>
              <a:t>Since usually </a:t>
            </a:r>
            <a:r>
              <a:rPr lang="el-GR" altLang="en-US" dirty="0">
                <a:solidFill>
                  <a:prstClr val="black"/>
                </a:solidFill>
                <a:latin typeface="Cambria Math" panose="02040503050406030204" pitchFamily="18" charset="0"/>
                <a:ea typeface="Cambria Math" panose="02040503050406030204" pitchFamily="18" charset="0"/>
              </a:rPr>
              <a:t>β</a:t>
            </a:r>
            <a:r>
              <a:rPr lang="en-US" altLang="en-US" dirty="0">
                <a:solidFill>
                  <a:prstClr val="black"/>
                </a:solidFill>
                <a:latin typeface="Cambria Math" panose="02040503050406030204" pitchFamily="18" charset="0"/>
                <a:ea typeface="Cambria Math" panose="02040503050406030204" pitchFamily="18" charset="0"/>
              </a:rPr>
              <a:t> &gt; 50, a small change</a:t>
            </a:r>
          </a:p>
          <a:p>
            <a:r>
              <a:rPr lang="en-US" altLang="en-US" dirty="0">
                <a:solidFill>
                  <a:prstClr val="black"/>
                </a:solidFill>
                <a:latin typeface="Cambria Math" panose="02040503050406030204" pitchFamily="18" charset="0"/>
                <a:ea typeface="Cambria Math" panose="02040503050406030204" pitchFamily="18" charset="0"/>
              </a:rPr>
              <a:t>in I</a:t>
            </a:r>
            <a:r>
              <a:rPr lang="en-US" altLang="en-US" baseline="-25000" dirty="0">
                <a:solidFill>
                  <a:prstClr val="black"/>
                </a:solidFill>
                <a:latin typeface="Cambria Math" panose="02040503050406030204" pitchFamily="18" charset="0"/>
                <a:ea typeface="Cambria Math" panose="02040503050406030204" pitchFamily="18" charset="0"/>
              </a:rPr>
              <a:t>B</a:t>
            </a:r>
            <a:r>
              <a:rPr lang="en-US" altLang="en-US" dirty="0">
                <a:solidFill>
                  <a:prstClr val="black"/>
                </a:solidFill>
                <a:latin typeface="Cambria Math" panose="02040503050406030204" pitchFamily="18" charset="0"/>
                <a:ea typeface="Cambria Math" panose="02040503050406030204" pitchFamily="18" charset="0"/>
              </a:rPr>
              <a:t> results in a much larger change in</a:t>
            </a:r>
          </a:p>
          <a:p>
            <a:r>
              <a:rPr lang="en-US" altLang="en-US" dirty="0">
                <a:solidFill>
                  <a:prstClr val="black"/>
                </a:solidFill>
                <a:latin typeface="Cambria Math" panose="02040503050406030204" pitchFamily="18" charset="0"/>
                <a:ea typeface="Cambria Math" panose="02040503050406030204" pitchFamily="18" charset="0"/>
              </a:rPr>
              <a:t>I</a:t>
            </a:r>
            <a:r>
              <a:rPr lang="en-US" altLang="en-US" baseline="-25000" dirty="0">
                <a:solidFill>
                  <a:prstClr val="black"/>
                </a:solidFill>
                <a:latin typeface="Cambria Math" panose="02040503050406030204" pitchFamily="18" charset="0"/>
                <a:ea typeface="Cambria Math" panose="02040503050406030204" pitchFamily="18" charset="0"/>
              </a:rPr>
              <a:t>C</a:t>
            </a:r>
            <a:r>
              <a:rPr lang="en-US" altLang="en-US" dirty="0">
                <a:solidFill>
                  <a:prstClr val="black"/>
                </a:solidFill>
                <a:latin typeface="Cambria Math" panose="02040503050406030204" pitchFamily="18" charset="0"/>
                <a:ea typeface="Cambria Math" panose="02040503050406030204" pitchFamily="18" charset="0"/>
              </a:rPr>
              <a:t>, which can be utilized to produce</a:t>
            </a:r>
          </a:p>
          <a:p>
            <a:r>
              <a:rPr lang="en-US" altLang="en-US" dirty="0">
                <a:solidFill>
                  <a:prstClr val="black"/>
                </a:solidFill>
                <a:latin typeface="Cambria Math" panose="02040503050406030204" pitchFamily="18" charset="0"/>
                <a:ea typeface="Cambria Math" panose="02040503050406030204" pitchFamily="18" charset="0"/>
              </a:rPr>
              <a:t>a large voltage gain in an amplifier</a:t>
            </a:r>
          </a:p>
          <a:p>
            <a:r>
              <a:rPr lang="en-US" altLang="en-US" dirty="0">
                <a:solidFill>
                  <a:prstClr val="black"/>
                </a:solidFill>
                <a:latin typeface="Cambria Math" panose="02040503050406030204" pitchFamily="18" charset="0"/>
                <a:ea typeface="Cambria Math" panose="02040503050406030204" pitchFamily="18" charset="0"/>
              </a:rPr>
              <a:t>circuit.</a:t>
            </a:r>
          </a:p>
          <a:p>
            <a:endParaRPr lang="en-US" altLang="en-US" dirty="0">
              <a:solidFill>
                <a:prstClr val="black"/>
              </a:solidFill>
              <a:latin typeface="Cambria Math" panose="02040503050406030204" pitchFamily="18" charset="0"/>
              <a:ea typeface="Cambria Math" panose="02040503050406030204" pitchFamily="18" charset="0"/>
            </a:endParaRPr>
          </a:p>
          <a:p>
            <a:endParaRPr lang="en-US" altLang="en-US" dirty="0">
              <a:solidFill>
                <a:prstClr val="black"/>
              </a:solidFill>
              <a:latin typeface="Cambria Math" panose="02040503050406030204" pitchFamily="18" charset="0"/>
              <a:ea typeface="Cambria Math" panose="02040503050406030204" pitchFamily="18" charset="0"/>
            </a:endParaRPr>
          </a:p>
        </p:txBody>
      </p:sp>
      <p:pic>
        <p:nvPicPr>
          <p:cNvPr id="45" name="Picture 44">
            <a:extLst>
              <a:ext uri="{FF2B5EF4-FFF2-40B4-BE49-F238E27FC236}">
                <a16:creationId xmlns:a16="http://schemas.microsoft.com/office/drawing/2014/main" id="{E4E8F643-9E41-4FBE-AAA5-CD177DD9DECB}"/>
              </a:ext>
            </a:extLst>
          </p:cNvPr>
          <p:cNvPicPr>
            <a:picLocks noChangeAspect="1"/>
          </p:cNvPicPr>
          <p:nvPr/>
        </p:nvPicPr>
        <p:blipFill>
          <a:blip r:embed="rId3"/>
          <a:stretch>
            <a:fillRect/>
          </a:stretch>
        </p:blipFill>
        <p:spPr>
          <a:xfrm>
            <a:off x="4399384" y="2091498"/>
            <a:ext cx="7551263" cy="4362720"/>
          </a:xfrm>
          <a:prstGeom prst="rect">
            <a:avLst/>
          </a:prstGeom>
        </p:spPr>
      </p:pic>
      <p:sp>
        <p:nvSpPr>
          <p:cNvPr id="8" name="TextBox 7">
            <a:extLst>
              <a:ext uri="{FF2B5EF4-FFF2-40B4-BE49-F238E27FC236}">
                <a16:creationId xmlns:a16="http://schemas.microsoft.com/office/drawing/2014/main" id="{C11AF2EC-6729-466E-A17D-E229E4EAAF2C}"/>
              </a:ext>
            </a:extLst>
          </p:cNvPr>
          <p:cNvSpPr txBox="1"/>
          <p:nvPr/>
        </p:nvSpPr>
        <p:spPr>
          <a:xfrm>
            <a:off x="4794264" y="2299342"/>
            <a:ext cx="2750433" cy="830997"/>
          </a:xfrm>
          <a:prstGeom prst="rect">
            <a:avLst/>
          </a:prstGeom>
          <a:noFill/>
        </p:spPr>
        <p:txBody>
          <a:bodyPr wrap="none" rtlCol="0">
            <a:spAutoFit/>
          </a:bodyPr>
          <a:lstStyle/>
          <a:p>
            <a:r>
              <a:rPr lang="en-US" sz="1600" dirty="0">
                <a:solidFill>
                  <a:schemeClr val="bg1"/>
                </a:solidFill>
              </a:rPr>
              <a:t>BJT Saturation Region can</a:t>
            </a:r>
          </a:p>
          <a:p>
            <a:r>
              <a:rPr lang="en-US" sz="1600" dirty="0">
                <a:solidFill>
                  <a:schemeClr val="bg1"/>
                </a:solidFill>
              </a:rPr>
              <a:t>be approximated as a vertical</a:t>
            </a:r>
          </a:p>
          <a:p>
            <a:r>
              <a:rPr lang="en-US" sz="1600" dirty="0">
                <a:solidFill>
                  <a:schemeClr val="bg1"/>
                </a:solidFill>
              </a:rPr>
              <a:t>I</a:t>
            </a:r>
            <a:r>
              <a:rPr lang="en-US" sz="1600" baseline="-25000" dirty="0">
                <a:solidFill>
                  <a:schemeClr val="bg1"/>
                </a:solidFill>
              </a:rPr>
              <a:t>C</a:t>
            </a:r>
            <a:r>
              <a:rPr lang="en-US" sz="1600" dirty="0">
                <a:solidFill>
                  <a:schemeClr val="bg1"/>
                </a:solidFill>
              </a:rPr>
              <a:t> Line at V</a:t>
            </a:r>
            <a:r>
              <a:rPr lang="en-US" sz="1600" baseline="-25000" dirty="0">
                <a:solidFill>
                  <a:schemeClr val="bg1"/>
                </a:solidFill>
              </a:rPr>
              <a:t>CE</a:t>
            </a:r>
            <a:r>
              <a:rPr lang="en-US" sz="1600" dirty="0">
                <a:solidFill>
                  <a:schemeClr val="bg1"/>
                </a:solidFill>
              </a:rPr>
              <a:t> ≤ 0.3 V. </a:t>
            </a:r>
          </a:p>
        </p:txBody>
      </p:sp>
      <p:cxnSp>
        <p:nvCxnSpPr>
          <p:cNvPr id="11" name="Straight Arrow Connector 10">
            <a:extLst>
              <a:ext uri="{FF2B5EF4-FFF2-40B4-BE49-F238E27FC236}">
                <a16:creationId xmlns:a16="http://schemas.microsoft.com/office/drawing/2014/main" id="{383C18B7-E451-42A6-9AB8-6B78F2CDFE2E}"/>
              </a:ext>
            </a:extLst>
          </p:cNvPr>
          <p:cNvCxnSpPr>
            <a:cxnSpLocks/>
          </p:cNvCxnSpPr>
          <p:nvPr/>
        </p:nvCxnSpPr>
        <p:spPr>
          <a:xfrm flipH="1" flipV="1">
            <a:off x="5174423" y="4845688"/>
            <a:ext cx="1" cy="1423828"/>
          </a:xfrm>
          <a:prstGeom prst="straightConnector1">
            <a:avLst/>
          </a:prstGeom>
          <a:noFill/>
          <a:ln w="22225" cap="flat" cmpd="sng" algn="ctr">
            <a:solidFill>
              <a:srgbClr val="0070C0"/>
            </a:solidFill>
            <a:prstDash val="solid"/>
            <a:miter lim="800000"/>
            <a:headEnd type="none"/>
            <a:tailEnd type="none"/>
          </a:ln>
          <a:effectLst/>
        </p:spPr>
      </p:cxnSp>
      <p:cxnSp>
        <p:nvCxnSpPr>
          <p:cNvPr id="12" name="Straight Arrow Connector 11">
            <a:extLst>
              <a:ext uri="{FF2B5EF4-FFF2-40B4-BE49-F238E27FC236}">
                <a16:creationId xmlns:a16="http://schemas.microsoft.com/office/drawing/2014/main" id="{C4F0BF9A-79D0-4562-BB6F-61834E804DFB}"/>
              </a:ext>
            </a:extLst>
          </p:cNvPr>
          <p:cNvCxnSpPr>
            <a:cxnSpLocks/>
          </p:cNvCxnSpPr>
          <p:nvPr/>
        </p:nvCxnSpPr>
        <p:spPr>
          <a:xfrm flipH="1">
            <a:off x="5164375" y="4843699"/>
            <a:ext cx="6675013" cy="17332"/>
          </a:xfrm>
          <a:prstGeom prst="straightConnector1">
            <a:avLst/>
          </a:prstGeom>
          <a:noFill/>
          <a:ln w="22225" cap="flat" cmpd="sng" algn="ctr">
            <a:solidFill>
              <a:srgbClr val="0070C0"/>
            </a:solidFill>
            <a:prstDash val="solid"/>
            <a:miter lim="800000"/>
            <a:headEnd type="none"/>
            <a:tailEnd type="none"/>
          </a:ln>
          <a:effectLst/>
        </p:spPr>
      </p:cxnSp>
      <p:sp>
        <p:nvSpPr>
          <p:cNvPr id="13" name="Rectangle 12">
            <a:extLst>
              <a:ext uri="{FF2B5EF4-FFF2-40B4-BE49-F238E27FC236}">
                <a16:creationId xmlns:a16="http://schemas.microsoft.com/office/drawing/2014/main" id="{6A380B83-0E57-46BE-A3CE-91CE984E79D8}"/>
              </a:ext>
            </a:extLst>
          </p:cNvPr>
          <p:cNvSpPr/>
          <p:nvPr/>
        </p:nvSpPr>
        <p:spPr bwMode="auto">
          <a:xfrm>
            <a:off x="4794683" y="4843699"/>
            <a:ext cx="369689" cy="1423827"/>
          </a:xfrm>
          <a:prstGeom prst="rect">
            <a:avLst/>
          </a:prstGeom>
          <a:solidFill>
            <a:srgbClr val="BB5B20">
              <a:alpha val="49020"/>
            </a:srgbClr>
          </a:solidFill>
          <a:ln>
            <a:noFill/>
            <a:headEnd type="none" w="med" len="med"/>
            <a:tailEnd type="none" w="med" len="med"/>
          </a:ln>
          <a:scene3d>
            <a:camera prst="orthographicFront" fov="0">
              <a:rot lat="0" lon="0" rev="0"/>
            </a:camera>
            <a:lightRig rig="glow" dir="t">
              <a:rot lat="0" lon="0" rev="6360000"/>
            </a:lightRig>
          </a:scene3d>
          <a:sp3d contourW="1000"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a:solidFill>
                <a:srgbClr val="FFFFFF"/>
              </a:solidFill>
              <a:effectLst>
                <a:outerShdw blurRad="38100" dist="38100" dir="2700000" algn="tl">
                  <a:srgbClr val="000000">
                    <a:alpha val="43137"/>
                  </a:srgbClr>
                </a:outerShdw>
              </a:effectLst>
              <a:latin typeface="Segoe" pitchFamily="34" charset="0"/>
            </a:endParaRPr>
          </a:p>
        </p:txBody>
      </p:sp>
      <p:cxnSp>
        <p:nvCxnSpPr>
          <p:cNvPr id="18" name="Straight Arrow Connector 17">
            <a:extLst>
              <a:ext uri="{FF2B5EF4-FFF2-40B4-BE49-F238E27FC236}">
                <a16:creationId xmlns:a16="http://schemas.microsoft.com/office/drawing/2014/main" id="{CBB0396A-AB37-4EA2-87C6-EE4586D26297}"/>
              </a:ext>
            </a:extLst>
          </p:cNvPr>
          <p:cNvCxnSpPr>
            <a:cxnSpLocks/>
          </p:cNvCxnSpPr>
          <p:nvPr/>
        </p:nvCxnSpPr>
        <p:spPr>
          <a:xfrm>
            <a:off x="5184473" y="3114531"/>
            <a:ext cx="0" cy="1648715"/>
          </a:xfrm>
          <a:prstGeom prst="straightConnector1">
            <a:avLst/>
          </a:prstGeom>
          <a:ln w="317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C32CF98F-DF3D-403E-990F-4CD70B64F0C2}"/>
              </a:ext>
            </a:extLst>
          </p:cNvPr>
          <p:cNvSpPr txBox="1"/>
          <p:nvPr/>
        </p:nvSpPr>
        <p:spPr>
          <a:xfrm>
            <a:off x="8050361" y="2695350"/>
            <a:ext cx="3191393" cy="83099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0000"/>
                </a:solidFill>
                <a:effectLst/>
                <a:uLnTx/>
                <a:uFillTx/>
              </a:rPr>
              <a:t>BJT Active or Linear Region can</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0000"/>
                </a:solidFill>
                <a:effectLst/>
                <a:uLnTx/>
                <a:uFillTx/>
              </a:rPr>
              <a:t>be approximated as a horizontal</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0000"/>
                </a:solidFill>
                <a:effectLst/>
                <a:uLnTx/>
                <a:uFillTx/>
              </a:rPr>
              <a:t>I</a:t>
            </a:r>
            <a:r>
              <a:rPr kumimoji="0" lang="en-US" sz="1600" b="0" i="0" u="none" strike="noStrike" kern="0" cap="none" spc="0" normalizeH="0" baseline="-25000" noProof="0" dirty="0">
                <a:ln>
                  <a:noFill/>
                </a:ln>
                <a:solidFill>
                  <a:srgbClr val="000000"/>
                </a:solidFill>
                <a:effectLst/>
                <a:uLnTx/>
                <a:uFillTx/>
              </a:rPr>
              <a:t>C</a:t>
            </a:r>
            <a:r>
              <a:rPr kumimoji="0" lang="en-US" sz="1600" b="0" i="0" u="none" strike="noStrike" kern="0" cap="none" spc="0" normalizeH="0" baseline="0" noProof="0" dirty="0">
                <a:ln>
                  <a:noFill/>
                </a:ln>
                <a:solidFill>
                  <a:srgbClr val="000000"/>
                </a:solidFill>
                <a:effectLst/>
                <a:uLnTx/>
                <a:uFillTx/>
              </a:rPr>
              <a:t> Line, </a:t>
            </a:r>
            <a:r>
              <a:rPr lang="en-US" sz="1600" kern="0" dirty="0">
                <a:solidFill>
                  <a:srgbClr val="000000"/>
                </a:solidFill>
              </a:rPr>
              <a:t>acting as a</a:t>
            </a:r>
            <a:r>
              <a:rPr kumimoji="0" lang="en-US" sz="1600" b="0" i="0" u="none" strike="noStrike" kern="0" cap="none" spc="0" normalizeH="0" baseline="0" noProof="0" dirty="0">
                <a:ln>
                  <a:noFill/>
                </a:ln>
                <a:solidFill>
                  <a:srgbClr val="000000"/>
                </a:solidFill>
                <a:effectLst/>
                <a:uLnTx/>
                <a:uFillTx/>
              </a:rPr>
              <a:t> Current Source.</a:t>
            </a:r>
          </a:p>
        </p:txBody>
      </p:sp>
      <p:cxnSp>
        <p:nvCxnSpPr>
          <p:cNvPr id="22" name="Straight Arrow Connector 21">
            <a:extLst>
              <a:ext uri="{FF2B5EF4-FFF2-40B4-BE49-F238E27FC236}">
                <a16:creationId xmlns:a16="http://schemas.microsoft.com/office/drawing/2014/main" id="{D65AEF38-E972-475B-B802-2E418E597DBA}"/>
              </a:ext>
            </a:extLst>
          </p:cNvPr>
          <p:cNvCxnSpPr>
            <a:cxnSpLocks/>
          </p:cNvCxnSpPr>
          <p:nvPr/>
        </p:nvCxnSpPr>
        <p:spPr>
          <a:xfrm>
            <a:off x="9520551" y="3567859"/>
            <a:ext cx="0" cy="1225264"/>
          </a:xfrm>
          <a:prstGeom prst="straightConnector1">
            <a:avLst/>
          </a:prstGeom>
          <a:ln w="317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08084758-6DEA-48C3-B7A9-414506C45D43}"/>
              </a:ext>
            </a:extLst>
          </p:cNvPr>
          <p:cNvSpPr/>
          <p:nvPr/>
        </p:nvSpPr>
        <p:spPr bwMode="auto">
          <a:xfrm>
            <a:off x="5180346" y="4848635"/>
            <a:ext cx="6654911" cy="1406495"/>
          </a:xfrm>
          <a:prstGeom prst="rect">
            <a:avLst/>
          </a:prstGeom>
          <a:solidFill>
            <a:schemeClr val="bg2">
              <a:lumMod val="20000"/>
              <a:lumOff val="80000"/>
              <a:alpha val="50196"/>
            </a:schemeClr>
          </a:solidFill>
          <a:ln>
            <a:headEnd type="none" w="med" len="med"/>
            <a:tailEnd type="none" w="med" len="med"/>
          </a:ln>
          <a:scene3d>
            <a:camera prst="orthographicFront" fov="0">
              <a:rot lat="0" lon="0" rev="0"/>
            </a:camera>
            <a:lightRig rig="glow" dir="t">
              <a:rot lat="0" lon="0" rev="6360000"/>
            </a:lightRig>
          </a:scene3d>
          <a:sp3d contourW="1000"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a:solidFill>
                <a:srgbClr val="FFFFFF"/>
              </a:solidFill>
              <a:effectLst>
                <a:outerShdw blurRad="38100" dist="38100" dir="2700000" algn="tl">
                  <a:srgbClr val="000000">
                    <a:alpha val="43137"/>
                  </a:srgbClr>
                </a:outerShdw>
              </a:effectLst>
              <a:latin typeface="Segoe" pitchFamily="34" charset="0"/>
            </a:endParaRPr>
          </a:p>
        </p:txBody>
      </p:sp>
      <p:sp>
        <p:nvSpPr>
          <p:cNvPr id="10" name="TextBox 9">
            <a:extLst>
              <a:ext uri="{FF2B5EF4-FFF2-40B4-BE49-F238E27FC236}">
                <a16:creationId xmlns:a16="http://schemas.microsoft.com/office/drawing/2014/main" id="{23AC48A4-F7CF-4763-ABB4-D2868E92BBEF}"/>
              </a:ext>
            </a:extLst>
          </p:cNvPr>
          <p:cNvSpPr txBox="1"/>
          <p:nvPr/>
        </p:nvSpPr>
        <p:spPr>
          <a:xfrm>
            <a:off x="7566806" y="5594890"/>
            <a:ext cx="1133644" cy="338554"/>
          </a:xfrm>
          <a:prstGeom prst="rect">
            <a:avLst/>
          </a:prstGeom>
          <a:noFill/>
        </p:spPr>
        <p:txBody>
          <a:bodyPr wrap="none" rtlCol="0">
            <a:spAutoFit/>
          </a:bodyPr>
          <a:lstStyle/>
          <a:p>
            <a:r>
              <a:rPr lang="en-US" sz="1600" dirty="0">
                <a:solidFill>
                  <a:schemeClr val="bg1"/>
                </a:solidFill>
              </a:rPr>
              <a:t>Load Lines</a:t>
            </a:r>
          </a:p>
        </p:txBody>
      </p:sp>
      <p:cxnSp>
        <p:nvCxnSpPr>
          <p:cNvPr id="9" name="Straight Arrow Connector 8">
            <a:extLst>
              <a:ext uri="{FF2B5EF4-FFF2-40B4-BE49-F238E27FC236}">
                <a16:creationId xmlns:a16="http://schemas.microsoft.com/office/drawing/2014/main" id="{7D089763-B9F1-4117-9778-C90B97C845AB}"/>
              </a:ext>
            </a:extLst>
          </p:cNvPr>
          <p:cNvCxnSpPr>
            <a:cxnSpLocks/>
          </p:cNvCxnSpPr>
          <p:nvPr/>
        </p:nvCxnSpPr>
        <p:spPr>
          <a:xfrm flipV="1">
            <a:off x="8133628" y="5266312"/>
            <a:ext cx="114284" cy="355305"/>
          </a:xfrm>
          <a:prstGeom prst="straightConnector1">
            <a:avLst/>
          </a:prstGeom>
          <a:ln w="317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2AD9D737-4AB2-490E-994D-8C3A78853E90}"/>
              </a:ext>
            </a:extLst>
          </p:cNvPr>
          <p:cNvSpPr txBox="1"/>
          <p:nvPr/>
        </p:nvSpPr>
        <p:spPr>
          <a:xfrm>
            <a:off x="5670593" y="5318615"/>
            <a:ext cx="790088" cy="584775"/>
          </a:xfrm>
          <a:prstGeom prst="rect">
            <a:avLst/>
          </a:prstGeom>
          <a:noFill/>
        </p:spPr>
        <p:txBody>
          <a:bodyPr wrap="none" rtlCol="0">
            <a:spAutoFit/>
          </a:bodyPr>
          <a:lstStyle/>
          <a:p>
            <a:r>
              <a:rPr lang="en-US" sz="1600" dirty="0">
                <a:solidFill>
                  <a:schemeClr val="bg1"/>
                </a:solidFill>
              </a:rPr>
              <a:t>Active </a:t>
            </a:r>
          </a:p>
          <a:p>
            <a:r>
              <a:rPr lang="en-US" sz="1600" dirty="0">
                <a:solidFill>
                  <a:schemeClr val="bg1"/>
                </a:solidFill>
              </a:rPr>
              <a:t>Region</a:t>
            </a:r>
          </a:p>
        </p:txBody>
      </p:sp>
      <p:cxnSp>
        <p:nvCxnSpPr>
          <p:cNvPr id="14" name="Straight Arrow Connector 13">
            <a:extLst>
              <a:ext uri="{FF2B5EF4-FFF2-40B4-BE49-F238E27FC236}">
                <a16:creationId xmlns:a16="http://schemas.microsoft.com/office/drawing/2014/main" id="{1B69B20E-557A-44BB-868C-25DB3D927E2D}"/>
              </a:ext>
            </a:extLst>
          </p:cNvPr>
          <p:cNvCxnSpPr>
            <a:cxnSpLocks/>
          </p:cNvCxnSpPr>
          <p:nvPr/>
        </p:nvCxnSpPr>
        <p:spPr>
          <a:xfrm flipH="1" flipV="1">
            <a:off x="4780832" y="4181133"/>
            <a:ext cx="7054425" cy="2076944"/>
          </a:xfrm>
          <a:prstGeom prst="straightConnector1">
            <a:avLst/>
          </a:prstGeom>
          <a:noFill/>
          <a:ln w="22225" cap="flat" cmpd="sng" algn="ctr">
            <a:solidFill>
              <a:schemeClr val="bg1"/>
            </a:solidFill>
            <a:prstDash val="solid"/>
            <a:miter lim="800000"/>
            <a:headEnd type="none"/>
            <a:tailEnd type="none"/>
          </a:ln>
          <a:effectLst/>
        </p:spPr>
      </p:cxnSp>
      <p:cxnSp>
        <p:nvCxnSpPr>
          <p:cNvPr id="15" name="Straight Arrow Connector 14">
            <a:extLst>
              <a:ext uri="{FF2B5EF4-FFF2-40B4-BE49-F238E27FC236}">
                <a16:creationId xmlns:a16="http://schemas.microsoft.com/office/drawing/2014/main" id="{24C6D0D5-F890-471B-AA35-498DA12CFB4F}"/>
              </a:ext>
            </a:extLst>
          </p:cNvPr>
          <p:cNvCxnSpPr>
            <a:cxnSpLocks/>
          </p:cNvCxnSpPr>
          <p:nvPr/>
        </p:nvCxnSpPr>
        <p:spPr>
          <a:xfrm flipH="1" flipV="1">
            <a:off x="4784963" y="3663602"/>
            <a:ext cx="7050294" cy="2603924"/>
          </a:xfrm>
          <a:prstGeom prst="straightConnector1">
            <a:avLst/>
          </a:prstGeom>
          <a:noFill/>
          <a:ln w="22225" cap="flat" cmpd="sng" algn="ctr">
            <a:solidFill>
              <a:schemeClr val="bg1"/>
            </a:solidFill>
            <a:prstDash val="solid"/>
            <a:miter lim="800000"/>
            <a:headEnd type="none"/>
            <a:tailEnd type="none"/>
          </a:ln>
          <a:effectLst/>
        </p:spPr>
      </p:cxnSp>
      <p:cxnSp>
        <p:nvCxnSpPr>
          <p:cNvPr id="16" name="Straight Arrow Connector 15">
            <a:extLst>
              <a:ext uri="{FF2B5EF4-FFF2-40B4-BE49-F238E27FC236}">
                <a16:creationId xmlns:a16="http://schemas.microsoft.com/office/drawing/2014/main" id="{F66115FC-6C9C-4B38-A705-257D7446B134}"/>
              </a:ext>
            </a:extLst>
          </p:cNvPr>
          <p:cNvCxnSpPr>
            <a:cxnSpLocks/>
          </p:cNvCxnSpPr>
          <p:nvPr/>
        </p:nvCxnSpPr>
        <p:spPr>
          <a:xfrm flipH="1" flipV="1">
            <a:off x="4789093" y="3134216"/>
            <a:ext cx="7046164" cy="3133310"/>
          </a:xfrm>
          <a:prstGeom prst="straightConnector1">
            <a:avLst/>
          </a:prstGeom>
          <a:noFill/>
          <a:ln w="22225" cap="flat" cmpd="sng" algn="ctr">
            <a:solidFill>
              <a:schemeClr val="bg1"/>
            </a:solidFill>
            <a:prstDash val="solid"/>
            <a:miter lim="800000"/>
            <a:headEnd type="none"/>
            <a:tailEnd type="none"/>
          </a:ln>
          <a:effectLst/>
        </p:spPr>
      </p:cxnSp>
    </p:spTree>
    <p:extLst>
      <p:ext uri="{BB962C8B-B14F-4D97-AF65-F5344CB8AC3E}">
        <p14:creationId xmlns:p14="http://schemas.microsoft.com/office/powerpoint/2010/main" val="2834266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ppt_x"/>
                                          </p:val>
                                        </p:tav>
                                        <p:tav tm="100000">
                                          <p:val>
                                            <p:strVal val="#ppt_x"/>
                                          </p:val>
                                        </p:tav>
                                      </p:tavLst>
                                    </p:anim>
                                    <p:anim calcmode="lin" valueType="num">
                                      <p:cBhvr additive="base">
                                        <p:cTn id="8" dur="500" fill="hold"/>
                                        <p:tgtEl>
                                          <p:spTgt spid="21"/>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2"/>
                                        </p:tgtEl>
                                        <p:attrNameLst>
                                          <p:attrName>style.visibility</p:attrName>
                                        </p:attrNameLst>
                                      </p:cBhvr>
                                      <p:to>
                                        <p:strVal val="visible"/>
                                      </p:to>
                                    </p:set>
                                    <p:anim calcmode="lin" valueType="num">
                                      <p:cBhvr additive="base">
                                        <p:cTn id="11" dur="500" fill="hold"/>
                                        <p:tgtEl>
                                          <p:spTgt spid="22"/>
                                        </p:tgtEl>
                                        <p:attrNameLst>
                                          <p:attrName>ppt_x</p:attrName>
                                        </p:attrNameLst>
                                      </p:cBhvr>
                                      <p:tavLst>
                                        <p:tav tm="0">
                                          <p:val>
                                            <p:strVal val="#ppt_x"/>
                                          </p:val>
                                        </p:tav>
                                        <p:tav tm="100000">
                                          <p:val>
                                            <p:strVal val="#ppt_x"/>
                                          </p:val>
                                        </p:tav>
                                      </p:tavLst>
                                    </p:anim>
                                    <p:anim calcmode="lin" valueType="num">
                                      <p:cBhvr additive="base">
                                        <p:cTn id="12" dur="500" fill="hold"/>
                                        <p:tgtEl>
                                          <p:spTgt spid="22"/>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500" fill="hold"/>
                                        <p:tgtEl>
                                          <p:spTgt spid="12"/>
                                        </p:tgtEl>
                                        <p:attrNameLst>
                                          <p:attrName>ppt_x</p:attrName>
                                        </p:attrNameLst>
                                      </p:cBhvr>
                                      <p:tavLst>
                                        <p:tav tm="0">
                                          <p:val>
                                            <p:strVal val="#ppt_x"/>
                                          </p:val>
                                        </p:tav>
                                        <p:tav tm="100000">
                                          <p:val>
                                            <p:strVal val="#ppt_x"/>
                                          </p:val>
                                        </p:tav>
                                      </p:tavLst>
                                    </p:anim>
                                    <p:anim calcmode="lin" valueType="num">
                                      <p:cBhvr additive="base">
                                        <p:cTn id="16"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25"/>
                                        </p:tgtEl>
                                        <p:attrNameLst>
                                          <p:attrName>style.visibility</p:attrName>
                                        </p:attrNameLst>
                                      </p:cBhvr>
                                      <p:to>
                                        <p:strVal val="visible"/>
                                      </p:to>
                                    </p:set>
                                    <p:anim calcmode="lin" valueType="num">
                                      <p:cBhvr additive="base">
                                        <p:cTn id="21" dur="500" fill="hold"/>
                                        <p:tgtEl>
                                          <p:spTgt spid="25"/>
                                        </p:tgtEl>
                                        <p:attrNameLst>
                                          <p:attrName>ppt_x</p:attrName>
                                        </p:attrNameLst>
                                      </p:cBhvr>
                                      <p:tavLst>
                                        <p:tav tm="0">
                                          <p:val>
                                            <p:strVal val="#ppt_x"/>
                                          </p:val>
                                        </p:tav>
                                        <p:tav tm="100000">
                                          <p:val>
                                            <p:strVal val="#ppt_x"/>
                                          </p:val>
                                        </p:tav>
                                      </p:tavLst>
                                    </p:anim>
                                    <p:anim calcmode="lin" valueType="num">
                                      <p:cBhvr additive="base">
                                        <p:cTn id="22" dur="500" fill="hold"/>
                                        <p:tgtEl>
                                          <p:spTgt spid="25"/>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27"/>
                                        </p:tgtEl>
                                        <p:attrNameLst>
                                          <p:attrName>style.visibility</p:attrName>
                                        </p:attrNameLst>
                                      </p:cBhvr>
                                      <p:to>
                                        <p:strVal val="visible"/>
                                      </p:to>
                                    </p:set>
                                    <p:anim calcmode="lin" valueType="num">
                                      <p:cBhvr additive="base">
                                        <p:cTn id="25" dur="500" fill="hold"/>
                                        <p:tgtEl>
                                          <p:spTgt spid="27"/>
                                        </p:tgtEl>
                                        <p:attrNameLst>
                                          <p:attrName>ppt_x</p:attrName>
                                        </p:attrNameLst>
                                      </p:cBhvr>
                                      <p:tavLst>
                                        <p:tav tm="0">
                                          <p:val>
                                            <p:strVal val="#ppt_x"/>
                                          </p:val>
                                        </p:tav>
                                        <p:tav tm="100000">
                                          <p:val>
                                            <p:strVal val="#ppt_x"/>
                                          </p:val>
                                        </p:tav>
                                      </p:tavLst>
                                    </p:anim>
                                    <p:anim calcmode="lin" valueType="num">
                                      <p:cBhvr additive="base">
                                        <p:cTn id="26"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5">
                                            <p:txEl>
                                              <p:pRg st="4" end="4"/>
                                            </p:txEl>
                                          </p:spTgt>
                                        </p:tgtEl>
                                        <p:attrNameLst>
                                          <p:attrName>style.visibility</p:attrName>
                                        </p:attrNameLst>
                                      </p:cBhvr>
                                      <p:to>
                                        <p:strVal val="visible"/>
                                      </p:to>
                                    </p:set>
                                    <p:anim calcmode="lin" valueType="num">
                                      <p:cBhvr additive="base">
                                        <p:cTn id="31" dur="500" fill="hold"/>
                                        <p:tgtEl>
                                          <p:spTgt spid="5">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5">
                                            <p:txEl>
                                              <p:pRg st="4" end="4"/>
                                            </p:txEl>
                                          </p:spTgt>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5">
                                            <p:txEl>
                                              <p:pRg st="5" end="5"/>
                                            </p:txEl>
                                          </p:spTgt>
                                        </p:tgtEl>
                                        <p:attrNameLst>
                                          <p:attrName>style.visibility</p:attrName>
                                        </p:attrNameLst>
                                      </p:cBhvr>
                                      <p:to>
                                        <p:strVal val="visible"/>
                                      </p:to>
                                    </p:set>
                                    <p:anim calcmode="lin" valueType="num">
                                      <p:cBhvr additive="base">
                                        <p:cTn id="35" dur="500" fill="hold"/>
                                        <p:tgtEl>
                                          <p:spTgt spid="5">
                                            <p:txEl>
                                              <p:pRg st="5" end="5"/>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5">
                                            <p:txEl>
                                              <p:pRg st="5" end="5"/>
                                            </p:txEl>
                                          </p:spTgt>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5">
                                            <p:txEl>
                                              <p:pRg st="6" end="6"/>
                                            </p:txEl>
                                          </p:spTgt>
                                        </p:tgtEl>
                                        <p:attrNameLst>
                                          <p:attrName>style.visibility</p:attrName>
                                        </p:attrNameLst>
                                      </p:cBhvr>
                                      <p:to>
                                        <p:strVal val="visible"/>
                                      </p:to>
                                    </p:set>
                                    <p:anim calcmode="lin" valueType="num">
                                      <p:cBhvr additive="base">
                                        <p:cTn id="39" dur="500" fill="hold"/>
                                        <p:tgtEl>
                                          <p:spTgt spid="5">
                                            <p:txEl>
                                              <p:pRg st="6" end="6"/>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5">
                                            <p:txEl>
                                              <p:pRg st="6" end="6"/>
                                            </p:txEl>
                                          </p:spTgt>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5">
                                            <p:txEl>
                                              <p:pRg st="8" end="8"/>
                                            </p:txEl>
                                          </p:spTgt>
                                        </p:tgtEl>
                                        <p:attrNameLst>
                                          <p:attrName>style.visibility</p:attrName>
                                        </p:attrNameLst>
                                      </p:cBhvr>
                                      <p:to>
                                        <p:strVal val="visible"/>
                                      </p:to>
                                    </p:set>
                                    <p:anim calcmode="lin" valueType="num">
                                      <p:cBhvr additive="base">
                                        <p:cTn id="43" dur="500" fill="hold"/>
                                        <p:tgtEl>
                                          <p:spTgt spid="5">
                                            <p:txEl>
                                              <p:pRg st="8" end="8"/>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5">
                                            <p:txEl>
                                              <p:pRg st="8" end="8"/>
                                            </p:txEl>
                                          </p:spTgt>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5">
                                            <p:txEl>
                                              <p:pRg st="9" end="9"/>
                                            </p:txEl>
                                          </p:spTgt>
                                        </p:tgtEl>
                                        <p:attrNameLst>
                                          <p:attrName>style.visibility</p:attrName>
                                        </p:attrNameLst>
                                      </p:cBhvr>
                                      <p:to>
                                        <p:strVal val="visible"/>
                                      </p:to>
                                    </p:set>
                                    <p:anim calcmode="lin" valueType="num">
                                      <p:cBhvr additive="base">
                                        <p:cTn id="47" dur="500" fill="hold"/>
                                        <p:tgtEl>
                                          <p:spTgt spid="5">
                                            <p:txEl>
                                              <p:pRg st="9" end="9"/>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5">
                                            <p:txEl>
                                              <p:pRg st="9" end="9"/>
                                            </p:txEl>
                                          </p:spTgt>
                                        </p:tgtEl>
                                        <p:attrNameLst>
                                          <p:attrName>ppt_y</p:attrName>
                                        </p:attrNameLst>
                                      </p:cBhvr>
                                      <p:tavLst>
                                        <p:tav tm="0">
                                          <p:val>
                                            <p:strVal val="1+#ppt_h/2"/>
                                          </p:val>
                                        </p:tav>
                                        <p:tav tm="100000">
                                          <p:val>
                                            <p:strVal val="#ppt_y"/>
                                          </p:val>
                                        </p:tav>
                                      </p:tavLst>
                                    </p:anim>
                                  </p:childTnLst>
                                </p:cTn>
                              </p:par>
                              <p:par>
                                <p:cTn id="49" presetID="2" presetClass="entr" presetSubtype="4" fill="hold" nodeType="withEffect">
                                  <p:stCondLst>
                                    <p:cond delay="0"/>
                                  </p:stCondLst>
                                  <p:childTnLst>
                                    <p:set>
                                      <p:cBhvr>
                                        <p:cTn id="50" dur="1" fill="hold">
                                          <p:stCondLst>
                                            <p:cond delay="0"/>
                                          </p:stCondLst>
                                        </p:cTn>
                                        <p:tgtEl>
                                          <p:spTgt spid="5">
                                            <p:txEl>
                                              <p:pRg st="10" end="10"/>
                                            </p:txEl>
                                          </p:spTgt>
                                        </p:tgtEl>
                                        <p:attrNameLst>
                                          <p:attrName>style.visibility</p:attrName>
                                        </p:attrNameLst>
                                      </p:cBhvr>
                                      <p:to>
                                        <p:strVal val="visible"/>
                                      </p:to>
                                    </p:set>
                                    <p:anim calcmode="lin" valueType="num">
                                      <p:cBhvr additive="base">
                                        <p:cTn id="51" dur="500" fill="hold"/>
                                        <p:tgtEl>
                                          <p:spTgt spid="5">
                                            <p:txEl>
                                              <p:pRg st="10" end="10"/>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5">
                                            <p:txEl>
                                              <p:pRg st="10" end="10"/>
                                            </p:txEl>
                                          </p:spTgt>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5">
                                            <p:txEl>
                                              <p:pRg st="11" end="11"/>
                                            </p:txEl>
                                          </p:spTgt>
                                        </p:tgtEl>
                                        <p:attrNameLst>
                                          <p:attrName>style.visibility</p:attrName>
                                        </p:attrNameLst>
                                      </p:cBhvr>
                                      <p:to>
                                        <p:strVal val="visible"/>
                                      </p:to>
                                    </p:set>
                                    <p:anim calcmode="lin" valueType="num">
                                      <p:cBhvr additive="base">
                                        <p:cTn id="55" dur="500" fill="hold"/>
                                        <p:tgtEl>
                                          <p:spTgt spid="5">
                                            <p:txEl>
                                              <p:pRg st="11" end="11"/>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5">
                                            <p:txEl>
                                              <p:pRg st="11" end="11"/>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5">
                                            <p:txEl>
                                              <p:pRg st="13" end="13"/>
                                            </p:txEl>
                                          </p:spTgt>
                                        </p:tgtEl>
                                        <p:attrNameLst>
                                          <p:attrName>style.visibility</p:attrName>
                                        </p:attrNameLst>
                                      </p:cBhvr>
                                      <p:to>
                                        <p:strVal val="visible"/>
                                      </p:to>
                                    </p:set>
                                    <p:anim calcmode="lin" valueType="num">
                                      <p:cBhvr additive="base">
                                        <p:cTn id="61" dur="500" fill="hold"/>
                                        <p:tgtEl>
                                          <p:spTgt spid="5">
                                            <p:txEl>
                                              <p:pRg st="13" end="13"/>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5">
                                            <p:txEl>
                                              <p:pRg st="13" end="13"/>
                                            </p:txEl>
                                          </p:spTgt>
                                        </p:tgtEl>
                                        <p:attrNameLst>
                                          <p:attrName>ppt_y</p:attrName>
                                        </p:attrNameLst>
                                      </p:cBhvr>
                                      <p:tavLst>
                                        <p:tav tm="0">
                                          <p:val>
                                            <p:strVal val="1+#ppt_h/2"/>
                                          </p:val>
                                        </p:tav>
                                        <p:tav tm="100000">
                                          <p:val>
                                            <p:strVal val="#ppt_y"/>
                                          </p:val>
                                        </p:tav>
                                      </p:tavLst>
                                    </p:anim>
                                  </p:childTnLst>
                                </p:cTn>
                              </p:par>
                              <p:par>
                                <p:cTn id="63" presetID="2" presetClass="entr" presetSubtype="4" fill="hold" nodeType="withEffect">
                                  <p:stCondLst>
                                    <p:cond delay="0"/>
                                  </p:stCondLst>
                                  <p:childTnLst>
                                    <p:set>
                                      <p:cBhvr>
                                        <p:cTn id="64" dur="1" fill="hold">
                                          <p:stCondLst>
                                            <p:cond delay="0"/>
                                          </p:stCondLst>
                                        </p:cTn>
                                        <p:tgtEl>
                                          <p:spTgt spid="5">
                                            <p:txEl>
                                              <p:pRg st="14" end="14"/>
                                            </p:txEl>
                                          </p:spTgt>
                                        </p:tgtEl>
                                        <p:attrNameLst>
                                          <p:attrName>style.visibility</p:attrName>
                                        </p:attrNameLst>
                                      </p:cBhvr>
                                      <p:to>
                                        <p:strVal val="visible"/>
                                      </p:to>
                                    </p:set>
                                    <p:anim calcmode="lin" valueType="num">
                                      <p:cBhvr additive="base">
                                        <p:cTn id="65" dur="500" fill="hold"/>
                                        <p:tgtEl>
                                          <p:spTgt spid="5">
                                            <p:txEl>
                                              <p:pRg st="14" end="14"/>
                                            </p:txEl>
                                          </p:spTgt>
                                        </p:tgtEl>
                                        <p:attrNameLst>
                                          <p:attrName>ppt_x</p:attrName>
                                        </p:attrNameLst>
                                      </p:cBhvr>
                                      <p:tavLst>
                                        <p:tav tm="0">
                                          <p:val>
                                            <p:strVal val="#ppt_x"/>
                                          </p:val>
                                        </p:tav>
                                        <p:tav tm="100000">
                                          <p:val>
                                            <p:strVal val="#ppt_x"/>
                                          </p:val>
                                        </p:tav>
                                      </p:tavLst>
                                    </p:anim>
                                    <p:anim calcmode="lin" valueType="num">
                                      <p:cBhvr additive="base">
                                        <p:cTn id="66" dur="500" fill="hold"/>
                                        <p:tgtEl>
                                          <p:spTgt spid="5">
                                            <p:txEl>
                                              <p:pRg st="14" end="14"/>
                                            </p:txEl>
                                          </p:spTgt>
                                        </p:tgtEl>
                                        <p:attrNameLst>
                                          <p:attrName>ppt_y</p:attrName>
                                        </p:attrNameLst>
                                      </p:cBhvr>
                                      <p:tavLst>
                                        <p:tav tm="0">
                                          <p:val>
                                            <p:strVal val="1+#ppt_h/2"/>
                                          </p:val>
                                        </p:tav>
                                        <p:tav tm="100000">
                                          <p:val>
                                            <p:strVal val="#ppt_y"/>
                                          </p:val>
                                        </p:tav>
                                      </p:tavLst>
                                    </p:anim>
                                  </p:childTnLst>
                                </p:cTn>
                              </p:par>
                              <p:par>
                                <p:cTn id="67" presetID="2" presetClass="entr" presetSubtype="4" fill="hold" nodeType="withEffect">
                                  <p:stCondLst>
                                    <p:cond delay="0"/>
                                  </p:stCondLst>
                                  <p:childTnLst>
                                    <p:set>
                                      <p:cBhvr>
                                        <p:cTn id="68" dur="1" fill="hold">
                                          <p:stCondLst>
                                            <p:cond delay="0"/>
                                          </p:stCondLst>
                                        </p:cTn>
                                        <p:tgtEl>
                                          <p:spTgt spid="5">
                                            <p:txEl>
                                              <p:pRg st="15" end="15"/>
                                            </p:txEl>
                                          </p:spTgt>
                                        </p:tgtEl>
                                        <p:attrNameLst>
                                          <p:attrName>style.visibility</p:attrName>
                                        </p:attrNameLst>
                                      </p:cBhvr>
                                      <p:to>
                                        <p:strVal val="visible"/>
                                      </p:to>
                                    </p:set>
                                    <p:anim calcmode="lin" valueType="num">
                                      <p:cBhvr additive="base">
                                        <p:cTn id="69" dur="500" fill="hold"/>
                                        <p:tgtEl>
                                          <p:spTgt spid="5">
                                            <p:txEl>
                                              <p:pRg st="15" end="15"/>
                                            </p:txEl>
                                          </p:spTgt>
                                        </p:tgtEl>
                                        <p:attrNameLst>
                                          <p:attrName>ppt_x</p:attrName>
                                        </p:attrNameLst>
                                      </p:cBhvr>
                                      <p:tavLst>
                                        <p:tav tm="0">
                                          <p:val>
                                            <p:strVal val="#ppt_x"/>
                                          </p:val>
                                        </p:tav>
                                        <p:tav tm="100000">
                                          <p:val>
                                            <p:strVal val="#ppt_x"/>
                                          </p:val>
                                        </p:tav>
                                      </p:tavLst>
                                    </p:anim>
                                    <p:anim calcmode="lin" valueType="num">
                                      <p:cBhvr additive="base">
                                        <p:cTn id="70" dur="500" fill="hold"/>
                                        <p:tgtEl>
                                          <p:spTgt spid="5">
                                            <p:txEl>
                                              <p:pRg st="15" end="15"/>
                                            </p:txEl>
                                          </p:spTgt>
                                        </p:tgtEl>
                                        <p:attrNameLst>
                                          <p:attrName>ppt_y</p:attrName>
                                        </p:attrNameLst>
                                      </p:cBhvr>
                                      <p:tavLst>
                                        <p:tav tm="0">
                                          <p:val>
                                            <p:strVal val="1+#ppt_h/2"/>
                                          </p:val>
                                        </p:tav>
                                        <p:tav tm="100000">
                                          <p:val>
                                            <p:strVal val="#ppt_y"/>
                                          </p:val>
                                        </p:tav>
                                      </p:tavLst>
                                    </p:anim>
                                  </p:childTnLst>
                                </p:cTn>
                              </p:par>
                              <p:par>
                                <p:cTn id="71" presetID="2" presetClass="entr" presetSubtype="4" fill="hold" nodeType="withEffect">
                                  <p:stCondLst>
                                    <p:cond delay="0"/>
                                  </p:stCondLst>
                                  <p:childTnLst>
                                    <p:set>
                                      <p:cBhvr>
                                        <p:cTn id="72" dur="1" fill="hold">
                                          <p:stCondLst>
                                            <p:cond delay="0"/>
                                          </p:stCondLst>
                                        </p:cTn>
                                        <p:tgtEl>
                                          <p:spTgt spid="5">
                                            <p:txEl>
                                              <p:pRg st="16" end="16"/>
                                            </p:txEl>
                                          </p:spTgt>
                                        </p:tgtEl>
                                        <p:attrNameLst>
                                          <p:attrName>style.visibility</p:attrName>
                                        </p:attrNameLst>
                                      </p:cBhvr>
                                      <p:to>
                                        <p:strVal val="visible"/>
                                      </p:to>
                                    </p:set>
                                    <p:anim calcmode="lin" valueType="num">
                                      <p:cBhvr additive="base">
                                        <p:cTn id="73" dur="500" fill="hold"/>
                                        <p:tgtEl>
                                          <p:spTgt spid="5">
                                            <p:txEl>
                                              <p:pRg st="16" end="16"/>
                                            </p:txEl>
                                          </p:spTgt>
                                        </p:tgtEl>
                                        <p:attrNameLst>
                                          <p:attrName>ppt_x</p:attrName>
                                        </p:attrNameLst>
                                      </p:cBhvr>
                                      <p:tavLst>
                                        <p:tav tm="0">
                                          <p:val>
                                            <p:strVal val="#ppt_x"/>
                                          </p:val>
                                        </p:tav>
                                        <p:tav tm="100000">
                                          <p:val>
                                            <p:strVal val="#ppt_x"/>
                                          </p:val>
                                        </p:tav>
                                      </p:tavLst>
                                    </p:anim>
                                    <p:anim calcmode="lin" valueType="num">
                                      <p:cBhvr additive="base">
                                        <p:cTn id="74" dur="500" fill="hold"/>
                                        <p:tgtEl>
                                          <p:spTgt spid="5">
                                            <p:txEl>
                                              <p:pRg st="16" end="16"/>
                                            </p:txEl>
                                          </p:spTgt>
                                        </p:tgtEl>
                                        <p:attrNameLst>
                                          <p:attrName>ppt_y</p:attrName>
                                        </p:attrNameLst>
                                      </p:cBhvr>
                                      <p:tavLst>
                                        <p:tav tm="0">
                                          <p:val>
                                            <p:strVal val="1+#ppt_h/2"/>
                                          </p:val>
                                        </p:tav>
                                        <p:tav tm="100000">
                                          <p:val>
                                            <p:strVal val="#ppt_y"/>
                                          </p:val>
                                        </p:tav>
                                      </p:tavLst>
                                    </p:anim>
                                  </p:childTnLst>
                                </p:cTn>
                              </p:par>
                              <p:par>
                                <p:cTn id="75" presetID="2" presetClass="entr" presetSubtype="4" fill="hold" nodeType="withEffect">
                                  <p:stCondLst>
                                    <p:cond delay="0"/>
                                  </p:stCondLst>
                                  <p:childTnLst>
                                    <p:set>
                                      <p:cBhvr>
                                        <p:cTn id="76" dur="1" fill="hold">
                                          <p:stCondLst>
                                            <p:cond delay="0"/>
                                          </p:stCondLst>
                                        </p:cTn>
                                        <p:tgtEl>
                                          <p:spTgt spid="5">
                                            <p:txEl>
                                              <p:pRg st="17" end="17"/>
                                            </p:txEl>
                                          </p:spTgt>
                                        </p:tgtEl>
                                        <p:attrNameLst>
                                          <p:attrName>style.visibility</p:attrName>
                                        </p:attrNameLst>
                                      </p:cBhvr>
                                      <p:to>
                                        <p:strVal val="visible"/>
                                      </p:to>
                                    </p:set>
                                    <p:anim calcmode="lin" valueType="num">
                                      <p:cBhvr additive="base">
                                        <p:cTn id="77" dur="500" fill="hold"/>
                                        <p:tgtEl>
                                          <p:spTgt spid="5">
                                            <p:txEl>
                                              <p:pRg st="17" end="17"/>
                                            </p:txEl>
                                          </p:spTgt>
                                        </p:tgtEl>
                                        <p:attrNameLst>
                                          <p:attrName>ppt_x</p:attrName>
                                        </p:attrNameLst>
                                      </p:cBhvr>
                                      <p:tavLst>
                                        <p:tav tm="0">
                                          <p:val>
                                            <p:strVal val="#ppt_x"/>
                                          </p:val>
                                        </p:tav>
                                        <p:tav tm="100000">
                                          <p:val>
                                            <p:strVal val="#ppt_x"/>
                                          </p:val>
                                        </p:tav>
                                      </p:tavLst>
                                    </p:anim>
                                    <p:anim calcmode="lin" valueType="num">
                                      <p:cBhvr additive="base">
                                        <p:cTn id="78" dur="500" fill="hold"/>
                                        <p:tgtEl>
                                          <p:spTgt spid="5">
                                            <p:txEl>
                                              <p:pRg st="17" end="1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5" grpId="0" animBg="1"/>
      <p:bldP spid="27"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66407" y="-11090"/>
            <a:ext cx="9503196" cy="609600"/>
          </a:xfrm>
        </p:spPr>
        <p:txBody>
          <a:bodyPr>
            <a:noAutofit/>
          </a:bodyPr>
          <a:lstStyle/>
          <a:p>
            <a:pPr algn="ctr"/>
            <a:r>
              <a:rPr lang="en-US" sz="4000" dirty="0">
                <a:gradFill>
                  <a:gsLst>
                    <a:gs pos="0">
                      <a:schemeClr val="tx2"/>
                    </a:gs>
                    <a:gs pos="46000">
                      <a:schemeClr val="tx2"/>
                    </a:gs>
                    <a:gs pos="86000">
                      <a:schemeClr val="accent5"/>
                    </a:gs>
                  </a:gsLst>
                  <a:lin ang="5400000" scaled="1"/>
                </a:gradFill>
              </a:rPr>
              <a:t>BJT Active and Saturation Regions (Continued) </a:t>
            </a:r>
          </a:p>
        </p:txBody>
      </p:sp>
      <p:sp>
        <p:nvSpPr>
          <p:cNvPr id="5" name="Rectangle 4">
            <a:extLst>
              <a:ext uri="{FF2B5EF4-FFF2-40B4-BE49-F238E27FC236}">
                <a16:creationId xmlns:a16="http://schemas.microsoft.com/office/drawing/2014/main" id="{38B3DE52-92CD-464F-AB1D-8BC60AB65411}"/>
              </a:ext>
            </a:extLst>
          </p:cNvPr>
          <p:cNvSpPr/>
          <p:nvPr/>
        </p:nvSpPr>
        <p:spPr>
          <a:xfrm>
            <a:off x="283185" y="646400"/>
            <a:ext cx="11729850" cy="6063198"/>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marL="285750" indent="-285750">
              <a:buFont typeface="Arial" panose="020B0604020202020204" pitchFamily="34" charset="0"/>
              <a:buChar char="•"/>
            </a:pPr>
            <a:r>
              <a:rPr lang="en-US" altLang="en-US" dirty="0">
                <a:solidFill>
                  <a:prstClr val="black"/>
                </a:solidFill>
                <a:latin typeface="Cambria Math" panose="02040503050406030204" pitchFamily="18" charset="0"/>
                <a:ea typeface="Cambria Math" panose="02040503050406030204" pitchFamily="18" charset="0"/>
              </a:rPr>
              <a:t>The collector current in BJT saturation</a:t>
            </a:r>
          </a:p>
          <a:p>
            <a:r>
              <a:rPr lang="en-US" altLang="en-US" dirty="0">
                <a:solidFill>
                  <a:prstClr val="black"/>
                </a:solidFill>
                <a:latin typeface="Cambria Math" panose="02040503050406030204" pitchFamily="18" charset="0"/>
                <a:ea typeface="Cambria Math" panose="02040503050406030204" pitchFamily="18" charset="0"/>
              </a:rPr>
              <a:t> is mostly determined by external</a:t>
            </a:r>
          </a:p>
          <a:p>
            <a:r>
              <a:rPr lang="en-US" altLang="en-US" dirty="0">
                <a:solidFill>
                  <a:prstClr val="black"/>
                </a:solidFill>
                <a:latin typeface="Cambria Math" panose="02040503050406030204" pitchFamily="18" charset="0"/>
                <a:ea typeface="Cambria Math" panose="02040503050406030204" pitchFamily="18" charset="0"/>
              </a:rPr>
              <a:t>circuitry, as illustrated by load lines.</a:t>
            </a:r>
          </a:p>
          <a:p>
            <a:endParaRPr lang="en-US" altLang="en-US" dirty="0">
              <a:solidFill>
                <a:prstClr val="black"/>
              </a:solidFill>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r>
              <a:rPr lang="en-US" altLang="en-US" dirty="0">
                <a:solidFill>
                  <a:prstClr val="black"/>
                </a:solidFill>
                <a:latin typeface="Cambria Math" panose="02040503050406030204" pitchFamily="18" charset="0"/>
                <a:ea typeface="Cambria Math" panose="02040503050406030204" pitchFamily="18" charset="0"/>
              </a:rPr>
              <a:t>Our author refers to the maximum</a:t>
            </a:r>
          </a:p>
          <a:p>
            <a:r>
              <a:rPr lang="en-US" altLang="en-US" dirty="0">
                <a:solidFill>
                  <a:prstClr val="black"/>
                </a:solidFill>
                <a:latin typeface="Cambria Math" panose="02040503050406030204" pitchFamily="18" charset="0"/>
                <a:ea typeface="Cambria Math" panose="02040503050406030204" pitchFamily="18" charset="0"/>
              </a:rPr>
              <a:t>load-line current as the saturation</a:t>
            </a:r>
          </a:p>
          <a:p>
            <a:r>
              <a:rPr lang="en-US" altLang="en-US" dirty="0">
                <a:solidFill>
                  <a:prstClr val="black"/>
                </a:solidFill>
                <a:latin typeface="Cambria Math" panose="02040503050406030204" pitchFamily="18" charset="0"/>
                <a:ea typeface="Cambria Math" panose="02040503050406030204" pitchFamily="18" charset="0"/>
              </a:rPr>
              <a:t>current.</a:t>
            </a:r>
          </a:p>
          <a:p>
            <a:pPr algn="ctr">
              <a:spcAft>
                <a:spcPts val="1200"/>
              </a:spcAft>
            </a:pPr>
            <a:endParaRPr lang="en-US" altLang="en-US" dirty="0">
              <a:solidFill>
                <a:prstClr val="black"/>
              </a:solidFill>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r>
              <a:rPr lang="en-US" altLang="en-US" dirty="0">
                <a:solidFill>
                  <a:prstClr val="black"/>
                </a:solidFill>
                <a:latin typeface="Cambria Math" panose="02040503050406030204" pitchFamily="18" charset="0"/>
                <a:ea typeface="Cambria Math" panose="02040503050406030204" pitchFamily="18" charset="0"/>
              </a:rPr>
              <a:t>The maximum load-line current is</a:t>
            </a:r>
          </a:p>
          <a:p>
            <a:r>
              <a:rPr lang="en-US" altLang="en-US" dirty="0">
                <a:solidFill>
                  <a:prstClr val="black"/>
                </a:solidFill>
                <a:latin typeface="Cambria Math" panose="02040503050406030204" pitchFamily="18" charset="0"/>
                <a:ea typeface="Cambria Math" panose="02040503050406030204" pitchFamily="18" charset="0"/>
              </a:rPr>
              <a:t>determined by external circuitry, and </a:t>
            </a:r>
          </a:p>
          <a:p>
            <a:r>
              <a:rPr lang="en-US" altLang="en-US" dirty="0">
                <a:solidFill>
                  <a:prstClr val="black"/>
                </a:solidFill>
                <a:latin typeface="Cambria Math" panose="02040503050406030204" pitchFamily="18" charset="0"/>
                <a:ea typeface="Cambria Math" panose="02040503050406030204" pitchFamily="18" charset="0"/>
              </a:rPr>
              <a:t>not the transistor.</a:t>
            </a:r>
          </a:p>
          <a:p>
            <a:endParaRPr lang="en-US" altLang="en-US" dirty="0">
              <a:solidFill>
                <a:prstClr val="black"/>
              </a:solidFill>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r>
              <a:rPr lang="en-US" altLang="en-US" dirty="0">
                <a:solidFill>
                  <a:prstClr val="black"/>
                </a:solidFill>
                <a:latin typeface="Cambria Math" panose="02040503050406030204" pitchFamily="18" charset="0"/>
                <a:ea typeface="Cambria Math" panose="02040503050406030204" pitchFamily="18" charset="0"/>
              </a:rPr>
              <a:t>Hence, </a:t>
            </a:r>
            <a:r>
              <a:rPr lang="en-US" altLang="en-US" b="1" dirty="0">
                <a:solidFill>
                  <a:prstClr val="black"/>
                </a:solidFill>
                <a:latin typeface="Cambria Math" panose="02040503050406030204" pitchFamily="18" charset="0"/>
                <a:ea typeface="Cambria Math" panose="02040503050406030204" pitchFamily="18" charset="0"/>
              </a:rPr>
              <a:t>in the BJT Saturation Region, </a:t>
            </a:r>
          </a:p>
          <a:p>
            <a:r>
              <a:rPr lang="en-US" altLang="en-US" b="1" dirty="0">
                <a:solidFill>
                  <a:prstClr val="black"/>
                </a:solidFill>
                <a:latin typeface="Cambria Math" panose="02040503050406030204" pitchFamily="18" charset="0"/>
                <a:ea typeface="Cambria Math" panose="02040503050406030204" pitchFamily="18" charset="0"/>
              </a:rPr>
              <a:t>the collector current approximately</a:t>
            </a:r>
          </a:p>
          <a:p>
            <a:r>
              <a:rPr lang="en-US" altLang="en-US" b="1" dirty="0">
                <a:solidFill>
                  <a:prstClr val="black"/>
                </a:solidFill>
                <a:latin typeface="Cambria Math" panose="02040503050406030204" pitchFamily="18" charset="0"/>
                <a:ea typeface="Cambria Math" panose="02040503050406030204" pitchFamily="18" charset="0"/>
              </a:rPr>
              <a:t>equals the maximum load-line current</a:t>
            </a:r>
            <a:r>
              <a:rPr lang="en-US" altLang="en-US" dirty="0">
                <a:solidFill>
                  <a:prstClr val="black"/>
                </a:solidFill>
                <a:latin typeface="Cambria Math" panose="02040503050406030204" pitchFamily="18" charset="0"/>
                <a:ea typeface="Cambria Math" panose="02040503050406030204" pitchFamily="18" charset="0"/>
              </a:rPr>
              <a:t>.</a:t>
            </a:r>
          </a:p>
          <a:p>
            <a:endParaRPr lang="en-US" altLang="en-US" dirty="0">
              <a:solidFill>
                <a:prstClr val="black"/>
              </a:solidFill>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r>
              <a:rPr lang="en-US" altLang="en-US" dirty="0">
                <a:solidFill>
                  <a:prstClr val="black"/>
                </a:solidFill>
                <a:latin typeface="Cambria Math" panose="02040503050406030204" pitchFamily="18" charset="0"/>
                <a:ea typeface="Cambria Math" panose="02040503050406030204" pitchFamily="18" charset="0"/>
              </a:rPr>
              <a:t>We will refer to this as circuit </a:t>
            </a:r>
          </a:p>
          <a:p>
            <a:r>
              <a:rPr lang="en-US" altLang="en-US" dirty="0">
                <a:solidFill>
                  <a:prstClr val="black"/>
                </a:solidFill>
                <a:latin typeface="Cambria Math" panose="02040503050406030204" pitchFamily="18" charset="0"/>
                <a:ea typeface="Cambria Math" panose="02040503050406030204" pitchFamily="18" charset="0"/>
              </a:rPr>
              <a:t>saturation, to be distinguished from</a:t>
            </a:r>
          </a:p>
          <a:p>
            <a:r>
              <a:rPr lang="en-US" altLang="en-US" dirty="0">
                <a:solidFill>
                  <a:prstClr val="black"/>
                </a:solidFill>
                <a:latin typeface="Cambria Math" panose="02040503050406030204" pitchFamily="18" charset="0"/>
                <a:ea typeface="Cambria Math" panose="02040503050406030204" pitchFamily="18" charset="0"/>
              </a:rPr>
              <a:t>a region of operation of MOSFETs </a:t>
            </a:r>
          </a:p>
          <a:p>
            <a:r>
              <a:rPr lang="en-US" altLang="en-US" dirty="0">
                <a:solidFill>
                  <a:prstClr val="black"/>
                </a:solidFill>
                <a:latin typeface="Cambria Math" panose="02040503050406030204" pitchFamily="18" charset="0"/>
                <a:ea typeface="Cambria Math" panose="02040503050406030204" pitchFamily="18" charset="0"/>
              </a:rPr>
              <a:t>termed saturation, which is a transistor </a:t>
            </a:r>
          </a:p>
          <a:p>
            <a:r>
              <a:rPr lang="en-US" altLang="en-US" dirty="0">
                <a:solidFill>
                  <a:prstClr val="black"/>
                </a:solidFill>
                <a:latin typeface="Cambria Math" panose="02040503050406030204" pitchFamily="18" charset="0"/>
                <a:ea typeface="Cambria Math" panose="02040503050406030204" pitchFamily="18" charset="0"/>
              </a:rPr>
              <a:t>saturation of the current.</a:t>
            </a:r>
          </a:p>
        </p:txBody>
      </p:sp>
      <p:sp>
        <p:nvSpPr>
          <p:cNvPr id="8" name="TextBox 7">
            <a:extLst>
              <a:ext uri="{FF2B5EF4-FFF2-40B4-BE49-F238E27FC236}">
                <a16:creationId xmlns:a16="http://schemas.microsoft.com/office/drawing/2014/main" id="{C11AF2EC-6729-466E-A17D-E229E4EAAF2C}"/>
              </a:ext>
            </a:extLst>
          </p:cNvPr>
          <p:cNvSpPr txBox="1"/>
          <p:nvPr/>
        </p:nvSpPr>
        <p:spPr>
          <a:xfrm>
            <a:off x="4249206" y="920023"/>
            <a:ext cx="2750433" cy="830997"/>
          </a:xfrm>
          <a:prstGeom prst="rect">
            <a:avLst/>
          </a:prstGeom>
          <a:noFill/>
        </p:spPr>
        <p:txBody>
          <a:bodyPr wrap="none" rtlCol="0">
            <a:spAutoFit/>
          </a:bodyPr>
          <a:lstStyle/>
          <a:p>
            <a:r>
              <a:rPr lang="en-US" sz="1600" dirty="0">
                <a:solidFill>
                  <a:schemeClr val="bg1"/>
                </a:solidFill>
              </a:rPr>
              <a:t>BJT Saturation Region can</a:t>
            </a:r>
          </a:p>
          <a:p>
            <a:r>
              <a:rPr lang="en-US" sz="1600" dirty="0">
                <a:solidFill>
                  <a:schemeClr val="bg1"/>
                </a:solidFill>
              </a:rPr>
              <a:t>be approximated as a vertical</a:t>
            </a:r>
          </a:p>
          <a:p>
            <a:r>
              <a:rPr lang="en-US" sz="1600" dirty="0">
                <a:solidFill>
                  <a:schemeClr val="bg1"/>
                </a:solidFill>
              </a:rPr>
              <a:t>I</a:t>
            </a:r>
            <a:r>
              <a:rPr lang="en-US" sz="1600" baseline="-25000" dirty="0">
                <a:solidFill>
                  <a:schemeClr val="bg1"/>
                </a:solidFill>
              </a:rPr>
              <a:t>C</a:t>
            </a:r>
            <a:r>
              <a:rPr lang="en-US" sz="1600" dirty="0">
                <a:solidFill>
                  <a:schemeClr val="bg1"/>
                </a:solidFill>
              </a:rPr>
              <a:t> Line at V</a:t>
            </a:r>
            <a:r>
              <a:rPr lang="en-US" sz="1600" baseline="-25000" dirty="0">
                <a:solidFill>
                  <a:schemeClr val="bg1"/>
                </a:solidFill>
              </a:rPr>
              <a:t>CE</a:t>
            </a:r>
            <a:r>
              <a:rPr lang="en-US" sz="1600" dirty="0">
                <a:solidFill>
                  <a:schemeClr val="bg1"/>
                </a:solidFill>
              </a:rPr>
              <a:t> ≤ 0.3 V. </a:t>
            </a:r>
          </a:p>
        </p:txBody>
      </p:sp>
      <p:sp>
        <p:nvSpPr>
          <p:cNvPr id="21" name="TextBox 20">
            <a:extLst>
              <a:ext uri="{FF2B5EF4-FFF2-40B4-BE49-F238E27FC236}">
                <a16:creationId xmlns:a16="http://schemas.microsoft.com/office/drawing/2014/main" id="{C32CF98F-DF3D-403E-990F-4CD70B64F0C2}"/>
              </a:ext>
            </a:extLst>
          </p:cNvPr>
          <p:cNvSpPr txBox="1"/>
          <p:nvPr/>
        </p:nvSpPr>
        <p:spPr>
          <a:xfrm>
            <a:off x="7781403" y="920022"/>
            <a:ext cx="3191393" cy="83099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0000"/>
                </a:solidFill>
                <a:effectLst/>
                <a:uLnTx/>
                <a:uFillTx/>
              </a:rPr>
              <a:t>BJT Active or Linear Region can</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0000"/>
                </a:solidFill>
                <a:effectLst/>
                <a:uLnTx/>
                <a:uFillTx/>
              </a:rPr>
              <a:t>be approximated as a horizontal</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0000"/>
                </a:solidFill>
                <a:effectLst/>
                <a:uLnTx/>
                <a:uFillTx/>
              </a:rPr>
              <a:t>I</a:t>
            </a:r>
            <a:r>
              <a:rPr kumimoji="0" lang="en-US" sz="1600" b="0" i="0" u="none" strike="noStrike" kern="0" cap="none" spc="0" normalizeH="0" baseline="-25000" noProof="0" dirty="0">
                <a:ln>
                  <a:noFill/>
                </a:ln>
                <a:solidFill>
                  <a:srgbClr val="000000"/>
                </a:solidFill>
                <a:effectLst/>
                <a:uLnTx/>
                <a:uFillTx/>
              </a:rPr>
              <a:t>C</a:t>
            </a:r>
            <a:r>
              <a:rPr kumimoji="0" lang="en-US" sz="1600" b="0" i="0" u="none" strike="noStrike" kern="0" cap="none" spc="0" normalizeH="0" baseline="0" noProof="0" dirty="0">
                <a:ln>
                  <a:noFill/>
                </a:ln>
                <a:solidFill>
                  <a:srgbClr val="000000"/>
                </a:solidFill>
                <a:effectLst/>
                <a:uLnTx/>
                <a:uFillTx/>
              </a:rPr>
              <a:t> Line, </a:t>
            </a:r>
            <a:r>
              <a:rPr lang="en-US" sz="1600" kern="0" dirty="0">
                <a:solidFill>
                  <a:srgbClr val="000000"/>
                </a:solidFill>
              </a:rPr>
              <a:t>acting as a</a:t>
            </a:r>
            <a:r>
              <a:rPr kumimoji="0" lang="en-US" sz="1600" b="0" i="0" u="none" strike="noStrike" kern="0" cap="none" spc="0" normalizeH="0" baseline="0" noProof="0" dirty="0">
                <a:ln>
                  <a:noFill/>
                </a:ln>
                <a:solidFill>
                  <a:srgbClr val="000000"/>
                </a:solidFill>
                <a:effectLst/>
                <a:uLnTx/>
                <a:uFillTx/>
              </a:rPr>
              <a:t> Current Source.</a:t>
            </a:r>
          </a:p>
        </p:txBody>
      </p:sp>
      <p:pic>
        <p:nvPicPr>
          <p:cNvPr id="24" name="Picture 23">
            <a:extLst>
              <a:ext uri="{FF2B5EF4-FFF2-40B4-BE49-F238E27FC236}">
                <a16:creationId xmlns:a16="http://schemas.microsoft.com/office/drawing/2014/main" id="{EA6F5ABD-A849-4880-A91A-CB9AA8E3C0F1}"/>
              </a:ext>
            </a:extLst>
          </p:cNvPr>
          <p:cNvPicPr>
            <a:picLocks noChangeAspect="1"/>
          </p:cNvPicPr>
          <p:nvPr/>
        </p:nvPicPr>
        <p:blipFill>
          <a:blip r:embed="rId3"/>
          <a:stretch>
            <a:fillRect/>
          </a:stretch>
        </p:blipFill>
        <p:spPr>
          <a:xfrm>
            <a:off x="4451093" y="2145890"/>
            <a:ext cx="7461370" cy="4312960"/>
          </a:xfrm>
          <a:prstGeom prst="rect">
            <a:avLst/>
          </a:prstGeom>
        </p:spPr>
      </p:pic>
      <p:cxnSp>
        <p:nvCxnSpPr>
          <p:cNvPr id="11" name="Straight Arrow Connector 10">
            <a:extLst>
              <a:ext uri="{FF2B5EF4-FFF2-40B4-BE49-F238E27FC236}">
                <a16:creationId xmlns:a16="http://schemas.microsoft.com/office/drawing/2014/main" id="{383C18B7-E451-42A6-9AB8-6B78F2CDFE2E}"/>
              </a:ext>
            </a:extLst>
          </p:cNvPr>
          <p:cNvCxnSpPr>
            <a:cxnSpLocks/>
          </p:cNvCxnSpPr>
          <p:nvPr/>
        </p:nvCxnSpPr>
        <p:spPr>
          <a:xfrm flipV="1">
            <a:off x="5174422" y="2788915"/>
            <a:ext cx="1" cy="3484588"/>
          </a:xfrm>
          <a:prstGeom prst="straightConnector1">
            <a:avLst/>
          </a:prstGeom>
          <a:noFill/>
          <a:ln w="22225" cap="flat" cmpd="sng" algn="ctr">
            <a:solidFill>
              <a:srgbClr val="0070C0"/>
            </a:solidFill>
            <a:prstDash val="solid"/>
            <a:miter lim="800000"/>
            <a:headEnd type="none"/>
            <a:tailEnd type="none"/>
          </a:ln>
          <a:effectLst/>
        </p:spPr>
      </p:cxnSp>
      <p:cxnSp>
        <p:nvCxnSpPr>
          <p:cNvPr id="12" name="Straight Arrow Connector 11">
            <a:extLst>
              <a:ext uri="{FF2B5EF4-FFF2-40B4-BE49-F238E27FC236}">
                <a16:creationId xmlns:a16="http://schemas.microsoft.com/office/drawing/2014/main" id="{C4F0BF9A-79D0-4562-BB6F-61834E804DFB}"/>
              </a:ext>
            </a:extLst>
          </p:cNvPr>
          <p:cNvCxnSpPr>
            <a:cxnSpLocks/>
          </p:cNvCxnSpPr>
          <p:nvPr/>
        </p:nvCxnSpPr>
        <p:spPr>
          <a:xfrm flipH="1">
            <a:off x="5164374" y="2788915"/>
            <a:ext cx="6626961" cy="0"/>
          </a:xfrm>
          <a:prstGeom prst="straightConnector1">
            <a:avLst/>
          </a:prstGeom>
          <a:noFill/>
          <a:ln w="22225" cap="flat" cmpd="sng" algn="ctr">
            <a:solidFill>
              <a:srgbClr val="0070C0"/>
            </a:solidFill>
            <a:prstDash val="solid"/>
            <a:miter lim="800000"/>
            <a:headEnd type="none"/>
            <a:tailEnd type="none"/>
          </a:ln>
          <a:effectLst/>
        </p:spPr>
      </p:cxnSp>
      <p:sp>
        <p:nvSpPr>
          <p:cNvPr id="13" name="Rectangle 12">
            <a:extLst>
              <a:ext uri="{FF2B5EF4-FFF2-40B4-BE49-F238E27FC236}">
                <a16:creationId xmlns:a16="http://schemas.microsoft.com/office/drawing/2014/main" id="{6A380B83-0E57-46BE-A3CE-91CE984E79D8}"/>
              </a:ext>
            </a:extLst>
          </p:cNvPr>
          <p:cNvSpPr/>
          <p:nvPr/>
        </p:nvSpPr>
        <p:spPr bwMode="auto">
          <a:xfrm>
            <a:off x="4787308" y="2788915"/>
            <a:ext cx="377061" cy="3484588"/>
          </a:xfrm>
          <a:prstGeom prst="rect">
            <a:avLst/>
          </a:prstGeom>
          <a:solidFill>
            <a:srgbClr val="BB5B20">
              <a:alpha val="49020"/>
            </a:srgbClr>
          </a:solidFill>
          <a:ln>
            <a:noFill/>
            <a:headEnd type="none" w="med" len="med"/>
            <a:tailEnd type="none" w="med" len="med"/>
          </a:ln>
          <a:scene3d>
            <a:camera prst="orthographicFront" fov="0">
              <a:rot lat="0" lon="0" rev="0"/>
            </a:camera>
            <a:lightRig rig="glow" dir="t">
              <a:rot lat="0" lon="0" rev="6360000"/>
            </a:lightRig>
          </a:scene3d>
          <a:sp3d contourW="1000"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a:solidFill>
                <a:srgbClr val="FFFFFF"/>
              </a:solidFill>
              <a:effectLst>
                <a:outerShdw blurRad="38100" dist="38100" dir="2700000" algn="tl">
                  <a:srgbClr val="000000">
                    <a:alpha val="43137"/>
                  </a:srgbClr>
                </a:outerShdw>
              </a:effectLst>
              <a:latin typeface="Segoe" pitchFamily="34" charset="0"/>
            </a:endParaRPr>
          </a:p>
        </p:txBody>
      </p:sp>
      <p:cxnSp>
        <p:nvCxnSpPr>
          <p:cNvPr id="18" name="Straight Arrow Connector 17">
            <a:extLst>
              <a:ext uri="{FF2B5EF4-FFF2-40B4-BE49-F238E27FC236}">
                <a16:creationId xmlns:a16="http://schemas.microsoft.com/office/drawing/2014/main" id="{CBB0396A-AB37-4EA2-87C6-EE4586D26297}"/>
              </a:ext>
            </a:extLst>
          </p:cNvPr>
          <p:cNvCxnSpPr>
            <a:cxnSpLocks/>
          </p:cNvCxnSpPr>
          <p:nvPr/>
        </p:nvCxnSpPr>
        <p:spPr>
          <a:xfrm>
            <a:off x="5164999" y="1845578"/>
            <a:ext cx="0" cy="768162"/>
          </a:xfrm>
          <a:prstGeom prst="straightConnector1">
            <a:avLst/>
          </a:prstGeom>
          <a:ln w="317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65AEF38-E972-475B-B802-2E418E597DBA}"/>
              </a:ext>
            </a:extLst>
          </p:cNvPr>
          <p:cNvCxnSpPr>
            <a:cxnSpLocks/>
          </p:cNvCxnSpPr>
          <p:nvPr/>
        </p:nvCxnSpPr>
        <p:spPr>
          <a:xfrm>
            <a:off x="9000166" y="1818183"/>
            <a:ext cx="0" cy="768162"/>
          </a:xfrm>
          <a:prstGeom prst="straightConnector1">
            <a:avLst/>
          </a:prstGeom>
          <a:ln w="317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E577FBE2-A40B-47C8-B0B7-99C0C9767AC9}"/>
              </a:ext>
            </a:extLst>
          </p:cNvPr>
          <p:cNvSpPr/>
          <p:nvPr/>
        </p:nvSpPr>
        <p:spPr bwMode="auto">
          <a:xfrm>
            <a:off x="5180347" y="2788913"/>
            <a:ext cx="6610988" cy="3466217"/>
          </a:xfrm>
          <a:prstGeom prst="rect">
            <a:avLst/>
          </a:prstGeom>
          <a:solidFill>
            <a:schemeClr val="bg2">
              <a:lumMod val="20000"/>
              <a:lumOff val="80000"/>
              <a:alpha val="50196"/>
            </a:schemeClr>
          </a:solidFill>
          <a:ln>
            <a:headEnd type="none" w="med" len="med"/>
            <a:tailEnd type="none" w="med" len="med"/>
          </a:ln>
          <a:scene3d>
            <a:camera prst="orthographicFront" fov="0">
              <a:rot lat="0" lon="0" rev="0"/>
            </a:camera>
            <a:lightRig rig="glow" dir="t">
              <a:rot lat="0" lon="0" rev="6360000"/>
            </a:lightRig>
          </a:scene3d>
          <a:sp3d contourW="1000"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a:solidFill>
                <a:srgbClr val="FFFFFF"/>
              </a:solidFill>
              <a:effectLst>
                <a:outerShdw blurRad="38100" dist="38100" dir="2700000" algn="tl">
                  <a:srgbClr val="000000">
                    <a:alpha val="43137"/>
                  </a:srgbClr>
                </a:outerShdw>
              </a:effectLst>
              <a:latin typeface="Segoe" pitchFamily="34" charset="0"/>
            </a:endParaRPr>
          </a:p>
        </p:txBody>
      </p:sp>
      <p:sp>
        <p:nvSpPr>
          <p:cNvPr id="35" name="TextBox 34">
            <a:extLst>
              <a:ext uri="{FF2B5EF4-FFF2-40B4-BE49-F238E27FC236}">
                <a16:creationId xmlns:a16="http://schemas.microsoft.com/office/drawing/2014/main" id="{E56F7094-D20C-477A-ABED-472E7EBB3F19}"/>
              </a:ext>
            </a:extLst>
          </p:cNvPr>
          <p:cNvSpPr txBox="1"/>
          <p:nvPr/>
        </p:nvSpPr>
        <p:spPr>
          <a:xfrm>
            <a:off x="6096000" y="3225634"/>
            <a:ext cx="784873" cy="584775"/>
          </a:xfrm>
          <a:prstGeom prst="rect">
            <a:avLst/>
          </a:prstGeom>
          <a:noFill/>
        </p:spPr>
        <p:txBody>
          <a:bodyPr wrap="square" rtlCol="0">
            <a:spAutoFit/>
          </a:bodyPr>
          <a:lstStyle/>
          <a:p>
            <a:r>
              <a:rPr lang="en-US" sz="1600" dirty="0">
                <a:solidFill>
                  <a:schemeClr val="bg1"/>
                </a:solidFill>
              </a:rPr>
              <a:t>Active </a:t>
            </a:r>
          </a:p>
          <a:p>
            <a:r>
              <a:rPr lang="en-US" sz="1600" dirty="0">
                <a:solidFill>
                  <a:schemeClr val="bg1"/>
                </a:solidFill>
              </a:rPr>
              <a:t>Region</a:t>
            </a:r>
          </a:p>
        </p:txBody>
      </p:sp>
      <p:cxnSp>
        <p:nvCxnSpPr>
          <p:cNvPr id="9" name="Straight Arrow Connector 8">
            <a:extLst>
              <a:ext uri="{FF2B5EF4-FFF2-40B4-BE49-F238E27FC236}">
                <a16:creationId xmlns:a16="http://schemas.microsoft.com/office/drawing/2014/main" id="{7D089763-B9F1-4117-9778-C90B97C845AB}"/>
              </a:ext>
            </a:extLst>
          </p:cNvPr>
          <p:cNvCxnSpPr>
            <a:cxnSpLocks/>
          </p:cNvCxnSpPr>
          <p:nvPr/>
        </p:nvCxnSpPr>
        <p:spPr>
          <a:xfrm flipV="1">
            <a:off x="6525983" y="5394860"/>
            <a:ext cx="114284" cy="355305"/>
          </a:xfrm>
          <a:prstGeom prst="straightConnector1">
            <a:avLst/>
          </a:prstGeom>
          <a:ln w="317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23AC48A4-F7CF-4763-ABB4-D2868E92BBEF}"/>
              </a:ext>
            </a:extLst>
          </p:cNvPr>
          <p:cNvSpPr txBox="1"/>
          <p:nvPr/>
        </p:nvSpPr>
        <p:spPr>
          <a:xfrm>
            <a:off x="5962161" y="5768488"/>
            <a:ext cx="1133644" cy="338554"/>
          </a:xfrm>
          <a:prstGeom prst="rect">
            <a:avLst/>
          </a:prstGeom>
          <a:noFill/>
        </p:spPr>
        <p:txBody>
          <a:bodyPr wrap="none" rtlCol="0">
            <a:spAutoFit/>
          </a:bodyPr>
          <a:lstStyle/>
          <a:p>
            <a:r>
              <a:rPr lang="en-US" sz="1600" dirty="0">
                <a:solidFill>
                  <a:schemeClr val="bg1"/>
                </a:solidFill>
              </a:rPr>
              <a:t>Load Lines</a:t>
            </a:r>
          </a:p>
        </p:txBody>
      </p:sp>
      <p:cxnSp>
        <p:nvCxnSpPr>
          <p:cNvPr id="14" name="Straight Arrow Connector 13">
            <a:extLst>
              <a:ext uri="{FF2B5EF4-FFF2-40B4-BE49-F238E27FC236}">
                <a16:creationId xmlns:a16="http://schemas.microsoft.com/office/drawing/2014/main" id="{1B69B20E-557A-44BB-868C-25DB3D927E2D}"/>
              </a:ext>
            </a:extLst>
          </p:cNvPr>
          <p:cNvCxnSpPr>
            <a:cxnSpLocks/>
          </p:cNvCxnSpPr>
          <p:nvPr/>
        </p:nvCxnSpPr>
        <p:spPr>
          <a:xfrm flipH="1" flipV="1">
            <a:off x="4780504" y="4984955"/>
            <a:ext cx="7010831" cy="1272608"/>
          </a:xfrm>
          <a:prstGeom prst="straightConnector1">
            <a:avLst/>
          </a:prstGeom>
          <a:noFill/>
          <a:ln w="22225" cap="flat" cmpd="sng" algn="ctr">
            <a:solidFill>
              <a:schemeClr val="bg1"/>
            </a:solidFill>
            <a:prstDash val="solid"/>
            <a:miter lim="800000"/>
            <a:headEnd type="none"/>
            <a:tailEnd type="none"/>
          </a:ln>
          <a:effectLst/>
        </p:spPr>
      </p:cxnSp>
      <p:cxnSp>
        <p:nvCxnSpPr>
          <p:cNvPr id="15" name="Straight Arrow Connector 14">
            <a:extLst>
              <a:ext uri="{FF2B5EF4-FFF2-40B4-BE49-F238E27FC236}">
                <a16:creationId xmlns:a16="http://schemas.microsoft.com/office/drawing/2014/main" id="{24C6D0D5-F890-471B-AA35-498DA12CFB4F}"/>
              </a:ext>
            </a:extLst>
          </p:cNvPr>
          <p:cNvCxnSpPr>
            <a:cxnSpLocks/>
          </p:cNvCxnSpPr>
          <p:nvPr/>
        </p:nvCxnSpPr>
        <p:spPr>
          <a:xfrm flipH="1" flipV="1">
            <a:off x="4780504" y="4350775"/>
            <a:ext cx="7010831" cy="1922728"/>
          </a:xfrm>
          <a:prstGeom prst="straightConnector1">
            <a:avLst/>
          </a:prstGeom>
          <a:noFill/>
          <a:ln w="22225" cap="flat" cmpd="sng" algn="ctr">
            <a:solidFill>
              <a:schemeClr val="bg1"/>
            </a:solidFill>
            <a:prstDash val="solid"/>
            <a:miter lim="800000"/>
            <a:headEnd type="none"/>
            <a:tailEnd type="none"/>
          </a:ln>
          <a:effectLst/>
        </p:spPr>
      </p:cxnSp>
      <p:cxnSp>
        <p:nvCxnSpPr>
          <p:cNvPr id="16" name="Straight Arrow Connector 15">
            <a:extLst>
              <a:ext uri="{FF2B5EF4-FFF2-40B4-BE49-F238E27FC236}">
                <a16:creationId xmlns:a16="http://schemas.microsoft.com/office/drawing/2014/main" id="{F66115FC-6C9C-4B38-A705-257D7446B134}"/>
              </a:ext>
            </a:extLst>
          </p:cNvPr>
          <p:cNvCxnSpPr>
            <a:cxnSpLocks/>
          </p:cNvCxnSpPr>
          <p:nvPr/>
        </p:nvCxnSpPr>
        <p:spPr>
          <a:xfrm flipH="1" flipV="1">
            <a:off x="4780504" y="3694471"/>
            <a:ext cx="7010831" cy="2563092"/>
          </a:xfrm>
          <a:prstGeom prst="straightConnector1">
            <a:avLst/>
          </a:prstGeom>
          <a:noFill/>
          <a:ln w="22225" cap="flat" cmpd="sng" algn="ctr">
            <a:solidFill>
              <a:schemeClr val="bg1"/>
            </a:solidFill>
            <a:prstDash val="solid"/>
            <a:miter lim="800000"/>
            <a:headEnd type="none"/>
            <a:tailEnd type="none"/>
          </a:ln>
          <a:effectLst/>
        </p:spPr>
      </p:cxnSp>
    </p:spTree>
    <p:extLst>
      <p:ext uri="{BB962C8B-B14F-4D97-AF65-F5344CB8AC3E}">
        <p14:creationId xmlns:p14="http://schemas.microsoft.com/office/powerpoint/2010/main" val="35642237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anim calcmode="lin" valueType="num">
                                      <p:cBhvr additive="base">
                                        <p:cTn id="11"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5">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anim calcmode="lin" valueType="num">
                                      <p:cBhvr additive="base">
                                        <p:cTn id="15"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5">
                                            <p:txEl>
                                              <p:pRg st="4" end="4"/>
                                            </p:txEl>
                                          </p:spTgt>
                                        </p:tgtEl>
                                        <p:attrNameLst>
                                          <p:attrName>style.visibility</p:attrName>
                                        </p:attrNameLst>
                                      </p:cBhvr>
                                      <p:to>
                                        <p:strVal val="visible"/>
                                      </p:to>
                                    </p:set>
                                    <p:anim calcmode="lin" valueType="num">
                                      <p:cBhvr additive="base">
                                        <p:cTn id="21" dur="500" fill="hold"/>
                                        <p:tgtEl>
                                          <p:spTgt spid="5">
                                            <p:txEl>
                                              <p:pRg st="4" end="4"/>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5">
                                            <p:txEl>
                                              <p:pRg st="4" end="4"/>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5">
                                            <p:txEl>
                                              <p:pRg st="5" end="5"/>
                                            </p:txEl>
                                          </p:spTgt>
                                        </p:tgtEl>
                                        <p:attrNameLst>
                                          <p:attrName>style.visibility</p:attrName>
                                        </p:attrNameLst>
                                      </p:cBhvr>
                                      <p:to>
                                        <p:strVal val="visible"/>
                                      </p:to>
                                    </p:set>
                                    <p:anim calcmode="lin" valueType="num">
                                      <p:cBhvr additive="base">
                                        <p:cTn id="25" dur="500" fill="hold"/>
                                        <p:tgtEl>
                                          <p:spTgt spid="5">
                                            <p:txEl>
                                              <p:pRg st="5" end="5"/>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5">
                                            <p:txEl>
                                              <p:pRg st="5" end="5"/>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5">
                                            <p:txEl>
                                              <p:pRg st="6" end="6"/>
                                            </p:txEl>
                                          </p:spTgt>
                                        </p:tgtEl>
                                        <p:attrNameLst>
                                          <p:attrName>style.visibility</p:attrName>
                                        </p:attrNameLst>
                                      </p:cBhvr>
                                      <p:to>
                                        <p:strVal val="visible"/>
                                      </p:to>
                                    </p:set>
                                    <p:anim calcmode="lin" valueType="num">
                                      <p:cBhvr additive="base">
                                        <p:cTn id="29" dur="500" fill="hold"/>
                                        <p:tgtEl>
                                          <p:spTgt spid="5">
                                            <p:txEl>
                                              <p:pRg st="6" end="6"/>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5">
                                            <p:txEl>
                                              <p:pRg st="6" end="6"/>
                                            </p:txEl>
                                          </p:spTgt>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5">
                                            <p:txEl>
                                              <p:pRg st="8" end="8"/>
                                            </p:txEl>
                                          </p:spTgt>
                                        </p:tgtEl>
                                        <p:attrNameLst>
                                          <p:attrName>style.visibility</p:attrName>
                                        </p:attrNameLst>
                                      </p:cBhvr>
                                      <p:to>
                                        <p:strVal val="visible"/>
                                      </p:to>
                                    </p:set>
                                    <p:anim calcmode="lin" valueType="num">
                                      <p:cBhvr additive="base">
                                        <p:cTn id="33" dur="500" fill="hold"/>
                                        <p:tgtEl>
                                          <p:spTgt spid="5">
                                            <p:txEl>
                                              <p:pRg st="8" end="8"/>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5">
                                            <p:txEl>
                                              <p:pRg st="8" end="8"/>
                                            </p:txEl>
                                          </p:spTgt>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5">
                                            <p:txEl>
                                              <p:pRg st="9" end="9"/>
                                            </p:txEl>
                                          </p:spTgt>
                                        </p:tgtEl>
                                        <p:attrNameLst>
                                          <p:attrName>style.visibility</p:attrName>
                                        </p:attrNameLst>
                                      </p:cBhvr>
                                      <p:to>
                                        <p:strVal val="visible"/>
                                      </p:to>
                                    </p:set>
                                    <p:anim calcmode="lin" valueType="num">
                                      <p:cBhvr additive="base">
                                        <p:cTn id="37" dur="500" fill="hold"/>
                                        <p:tgtEl>
                                          <p:spTgt spid="5">
                                            <p:txEl>
                                              <p:pRg st="9" end="9"/>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5">
                                            <p:txEl>
                                              <p:pRg st="9" end="9"/>
                                            </p:txEl>
                                          </p:spTgt>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5">
                                            <p:txEl>
                                              <p:pRg st="10" end="10"/>
                                            </p:txEl>
                                          </p:spTgt>
                                        </p:tgtEl>
                                        <p:attrNameLst>
                                          <p:attrName>style.visibility</p:attrName>
                                        </p:attrNameLst>
                                      </p:cBhvr>
                                      <p:to>
                                        <p:strVal val="visible"/>
                                      </p:to>
                                    </p:set>
                                    <p:anim calcmode="lin" valueType="num">
                                      <p:cBhvr additive="base">
                                        <p:cTn id="41" dur="500" fill="hold"/>
                                        <p:tgtEl>
                                          <p:spTgt spid="5">
                                            <p:txEl>
                                              <p:pRg st="10" end="10"/>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5">
                                            <p:txEl>
                                              <p:pRg st="10" end="10"/>
                                            </p:txEl>
                                          </p:spTgt>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stCondLst>
                                    <p:cond delay="0"/>
                                  </p:stCondLst>
                                  <p:childTnLst>
                                    <p:set>
                                      <p:cBhvr>
                                        <p:cTn id="44" dur="1" fill="hold">
                                          <p:stCondLst>
                                            <p:cond delay="0"/>
                                          </p:stCondLst>
                                        </p:cTn>
                                        <p:tgtEl>
                                          <p:spTgt spid="5">
                                            <p:txEl>
                                              <p:pRg st="12" end="12"/>
                                            </p:txEl>
                                          </p:spTgt>
                                        </p:tgtEl>
                                        <p:attrNameLst>
                                          <p:attrName>style.visibility</p:attrName>
                                        </p:attrNameLst>
                                      </p:cBhvr>
                                      <p:to>
                                        <p:strVal val="visible"/>
                                      </p:to>
                                    </p:set>
                                    <p:anim calcmode="lin" valueType="num">
                                      <p:cBhvr additive="base">
                                        <p:cTn id="45" dur="500" fill="hold"/>
                                        <p:tgtEl>
                                          <p:spTgt spid="5">
                                            <p:txEl>
                                              <p:pRg st="12" end="12"/>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5">
                                            <p:txEl>
                                              <p:pRg st="12" end="12"/>
                                            </p:txEl>
                                          </p:spTgt>
                                        </p:tgtEl>
                                        <p:attrNameLst>
                                          <p:attrName>ppt_y</p:attrName>
                                        </p:attrNameLst>
                                      </p:cBhvr>
                                      <p:tavLst>
                                        <p:tav tm="0">
                                          <p:val>
                                            <p:strVal val="1+#ppt_h/2"/>
                                          </p:val>
                                        </p:tav>
                                        <p:tav tm="100000">
                                          <p:val>
                                            <p:strVal val="#ppt_y"/>
                                          </p:val>
                                        </p:tav>
                                      </p:tavLst>
                                    </p:anim>
                                  </p:childTnLst>
                                </p:cTn>
                              </p:par>
                              <p:par>
                                <p:cTn id="47" presetID="2" presetClass="entr" presetSubtype="4" fill="hold" nodeType="withEffect">
                                  <p:stCondLst>
                                    <p:cond delay="0"/>
                                  </p:stCondLst>
                                  <p:childTnLst>
                                    <p:set>
                                      <p:cBhvr>
                                        <p:cTn id="48" dur="1" fill="hold">
                                          <p:stCondLst>
                                            <p:cond delay="0"/>
                                          </p:stCondLst>
                                        </p:cTn>
                                        <p:tgtEl>
                                          <p:spTgt spid="5">
                                            <p:txEl>
                                              <p:pRg st="13" end="13"/>
                                            </p:txEl>
                                          </p:spTgt>
                                        </p:tgtEl>
                                        <p:attrNameLst>
                                          <p:attrName>style.visibility</p:attrName>
                                        </p:attrNameLst>
                                      </p:cBhvr>
                                      <p:to>
                                        <p:strVal val="visible"/>
                                      </p:to>
                                    </p:set>
                                    <p:anim calcmode="lin" valueType="num">
                                      <p:cBhvr additive="base">
                                        <p:cTn id="49" dur="500" fill="hold"/>
                                        <p:tgtEl>
                                          <p:spTgt spid="5">
                                            <p:txEl>
                                              <p:pRg st="13" end="13"/>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5">
                                            <p:txEl>
                                              <p:pRg st="13" end="13"/>
                                            </p:txEl>
                                          </p:spTgt>
                                        </p:tgtEl>
                                        <p:attrNameLst>
                                          <p:attrName>ppt_y</p:attrName>
                                        </p:attrNameLst>
                                      </p:cBhvr>
                                      <p:tavLst>
                                        <p:tav tm="0">
                                          <p:val>
                                            <p:strVal val="1+#ppt_h/2"/>
                                          </p:val>
                                        </p:tav>
                                        <p:tav tm="100000">
                                          <p:val>
                                            <p:strVal val="#ppt_y"/>
                                          </p:val>
                                        </p:tav>
                                      </p:tavLst>
                                    </p:anim>
                                  </p:childTnLst>
                                </p:cTn>
                              </p:par>
                              <p:par>
                                <p:cTn id="51" presetID="2" presetClass="entr" presetSubtype="4" fill="hold" nodeType="withEffect">
                                  <p:stCondLst>
                                    <p:cond delay="0"/>
                                  </p:stCondLst>
                                  <p:childTnLst>
                                    <p:set>
                                      <p:cBhvr>
                                        <p:cTn id="52" dur="1" fill="hold">
                                          <p:stCondLst>
                                            <p:cond delay="0"/>
                                          </p:stCondLst>
                                        </p:cTn>
                                        <p:tgtEl>
                                          <p:spTgt spid="5">
                                            <p:txEl>
                                              <p:pRg st="14" end="14"/>
                                            </p:txEl>
                                          </p:spTgt>
                                        </p:tgtEl>
                                        <p:attrNameLst>
                                          <p:attrName>style.visibility</p:attrName>
                                        </p:attrNameLst>
                                      </p:cBhvr>
                                      <p:to>
                                        <p:strVal val="visible"/>
                                      </p:to>
                                    </p:set>
                                    <p:anim calcmode="lin" valueType="num">
                                      <p:cBhvr additive="base">
                                        <p:cTn id="53" dur="500" fill="hold"/>
                                        <p:tgtEl>
                                          <p:spTgt spid="5">
                                            <p:txEl>
                                              <p:pRg st="14" end="14"/>
                                            </p:txEl>
                                          </p:spTgt>
                                        </p:tgtEl>
                                        <p:attrNameLst>
                                          <p:attrName>ppt_x</p:attrName>
                                        </p:attrNameLst>
                                      </p:cBhvr>
                                      <p:tavLst>
                                        <p:tav tm="0">
                                          <p:val>
                                            <p:strVal val="#ppt_x"/>
                                          </p:val>
                                        </p:tav>
                                        <p:tav tm="100000">
                                          <p:val>
                                            <p:strVal val="#ppt_x"/>
                                          </p:val>
                                        </p:tav>
                                      </p:tavLst>
                                    </p:anim>
                                    <p:anim calcmode="lin" valueType="num">
                                      <p:cBhvr additive="base">
                                        <p:cTn id="54" dur="500" fill="hold"/>
                                        <p:tgtEl>
                                          <p:spTgt spid="5">
                                            <p:txEl>
                                              <p:pRg st="14" end="14"/>
                                            </p:txEl>
                                          </p:spTgt>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nodeType="clickEffect">
                                  <p:stCondLst>
                                    <p:cond delay="0"/>
                                  </p:stCondLst>
                                  <p:childTnLst>
                                    <p:set>
                                      <p:cBhvr>
                                        <p:cTn id="58" dur="1" fill="hold">
                                          <p:stCondLst>
                                            <p:cond delay="0"/>
                                          </p:stCondLst>
                                        </p:cTn>
                                        <p:tgtEl>
                                          <p:spTgt spid="5">
                                            <p:txEl>
                                              <p:pRg st="16" end="16"/>
                                            </p:txEl>
                                          </p:spTgt>
                                        </p:tgtEl>
                                        <p:attrNameLst>
                                          <p:attrName>style.visibility</p:attrName>
                                        </p:attrNameLst>
                                      </p:cBhvr>
                                      <p:to>
                                        <p:strVal val="visible"/>
                                      </p:to>
                                    </p:set>
                                    <p:anim calcmode="lin" valueType="num">
                                      <p:cBhvr additive="base">
                                        <p:cTn id="59" dur="500" fill="hold"/>
                                        <p:tgtEl>
                                          <p:spTgt spid="5">
                                            <p:txEl>
                                              <p:pRg st="16" end="16"/>
                                            </p:txEl>
                                          </p:spTgt>
                                        </p:tgtEl>
                                        <p:attrNameLst>
                                          <p:attrName>ppt_x</p:attrName>
                                        </p:attrNameLst>
                                      </p:cBhvr>
                                      <p:tavLst>
                                        <p:tav tm="0">
                                          <p:val>
                                            <p:strVal val="#ppt_x"/>
                                          </p:val>
                                        </p:tav>
                                        <p:tav tm="100000">
                                          <p:val>
                                            <p:strVal val="#ppt_x"/>
                                          </p:val>
                                        </p:tav>
                                      </p:tavLst>
                                    </p:anim>
                                    <p:anim calcmode="lin" valueType="num">
                                      <p:cBhvr additive="base">
                                        <p:cTn id="60" dur="500" fill="hold"/>
                                        <p:tgtEl>
                                          <p:spTgt spid="5">
                                            <p:txEl>
                                              <p:pRg st="16" end="16"/>
                                            </p:txEl>
                                          </p:spTgt>
                                        </p:tgtEl>
                                        <p:attrNameLst>
                                          <p:attrName>ppt_y</p:attrName>
                                        </p:attrNameLst>
                                      </p:cBhvr>
                                      <p:tavLst>
                                        <p:tav tm="0">
                                          <p:val>
                                            <p:strVal val="1+#ppt_h/2"/>
                                          </p:val>
                                        </p:tav>
                                        <p:tav tm="100000">
                                          <p:val>
                                            <p:strVal val="#ppt_y"/>
                                          </p:val>
                                        </p:tav>
                                      </p:tavLst>
                                    </p:anim>
                                  </p:childTnLst>
                                </p:cTn>
                              </p:par>
                              <p:par>
                                <p:cTn id="61" presetID="2" presetClass="entr" presetSubtype="4" fill="hold" nodeType="withEffect">
                                  <p:stCondLst>
                                    <p:cond delay="0"/>
                                  </p:stCondLst>
                                  <p:childTnLst>
                                    <p:set>
                                      <p:cBhvr>
                                        <p:cTn id="62" dur="1" fill="hold">
                                          <p:stCondLst>
                                            <p:cond delay="0"/>
                                          </p:stCondLst>
                                        </p:cTn>
                                        <p:tgtEl>
                                          <p:spTgt spid="5">
                                            <p:txEl>
                                              <p:pRg st="17" end="17"/>
                                            </p:txEl>
                                          </p:spTgt>
                                        </p:tgtEl>
                                        <p:attrNameLst>
                                          <p:attrName>style.visibility</p:attrName>
                                        </p:attrNameLst>
                                      </p:cBhvr>
                                      <p:to>
                                        <p:strVal val="visible"/>
                                      </p:to>
                                    </p:set>
                                    <p:anim calcmode="lin" valueType="num">
                                      <p:cBhvr additive="base">
                                        <p:cTn id="63" dur="500" fill="hold"/>
                                        <p:tgtEl>
                                          <p:spTgt spid="5">
                                            <p:txEl>
                                              <p:pRg st="17" end="17"/>
                                            </p:txEl>
                                          </p:spTgt>
                                        </p:tgtEl>
                                        <p:attrNameLst>
                                          <p:attrName>ppt_x</p:attrName>
                                        </p:attrNameLst>
                                      </p:cBhvr>
                                      <p:tavLst>
                                        <p:tav tm="0">
                                          <p:val>
                                            <p:strVal val="#ppt_x"/>
                                          </p:val>
                                        </p:tav>
                                        <p:tav tm="100000">
                                          <p:val>
                                            <p:strVal val="#ppt_x"/>
                                          </p:val>
                                        </p:tav>
                                      </p:tavLst>
                                    </p:anim>
                                    <p:anim calcmode="lin" valueType="num">
                                      <p:cBhvr additive="base">
                                        <p:cTn id="64" dur="500" fill="hold"/>
                                        <p:tgtEl>
                                          <p:spTgt spid="5">
                                            <p:txEl>
                                              <p:pRg st="17" end="17"/>
                                            </p:txEl>
                                          </p:spTgt>
                                        </p:tgtEl>
                                        <p:attrNameLst>
                                          <p:attrName>ppt_y</p:attrName>
                                        </p:attrNameLst>
                                      </p:cBhvr>
                                      <p:tavLst>
                                        <p:tav tm="0">
                                          <p:val>
                                            <p:strVal val="1+#ppt_h/2"/>
                                          </p:val>
                                        </p:tav>
                                        <p:tav tm="100000">
                                          <p:val>
                                            <p:strVal val="#ppt_y"/>
                                          </p:val>
                                        </p:tav>
                                      </p:tavLst>
                                    </p:anim>
                                  </p:childTnLst>
                                </p:cTn>
                              </p:par>
                              <p:par>
                                <p:cTn id="65" presetID="2" presetClass="entr" presetSubtype="4" fill="hold" nodeType="withEffect">
                                  <p:stCondLst>
                                    <p:cond delay="0"/>
                                  </p:stCondLst>
                                  <p:childTnLst>
                                    <p:set>
                                      <p:cBhvr>
                                        <p:cTn id="66" dur="1" fill="hold">
                                          <p:stCondLst>
                                            <p:cond delay="0"/>
                                          </p:stCondLst>
                                        </p:cTn>
                                        <p:tgtEl>
                                          <p:spTgt spid="5">
                                            <p:txEl>
                                              <p:pRg st="18" end="18"/>
                                            </p:txEl>
                                          </p:spTgt>
                                        </p:tgtEl>
                                        <p:attrNameLst>
                                          <p:attrName>style.visibility</p:attrName>
                                        </p:attrNameLst>
                                      </p:cBhvr>
                                      <p:to>
                                        <p:strVal val="visible"/>
                                      </p:to>
                                    </p:set>
                                    <p:anim calcmode="lin" valueType="num">
                                      <p:cBhvr additive="base">
                                        <p:cTn id="67" dur="500" fill="hold"/>
                                        <p:tgtEl>
                                          <p:spTgt spid="5">
                                            <p:txEl>
                                              <p:pRg st="18" end="18"/>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5">
                                            <p:txEl>
                                              <p:pRg st="18" end="18"/>
                                            </p:txEl>
                                          </p:spTgt>
                                        </p:tgtEl>
                                        <p:attrNameLst>
                                          <p:attrName>ppt_y</p:attrName>
                                        </p:attrNameLst>
                                      </p:cBhvr>
                                      <p:tavLst>
                                        <p:tav tm="0">
                                          <p:val>
                                            <p:strVal val="1+#ppt_h/2"/>
                                          </p:val>
                                        </p:tav>
                                        <p:tav tm="100000">
                                          <p:val>
                                            <p:strVal val="#ppt_y"/>
                                          </p:val>
                                        </p:tav>
                                      </p:tavLst>
                                    </p:anim>
                                  </p:childTnLst>
                                </p:cTn>
                              </p:par>
                              <p:par>
                                <p:cTn id="69" presetID="2" presetClass="entr" presetSubtype="4" fill="hold" nodeType="withEffect">
                                  <p:stCondLst>
                                    <p:cond delay="0"/>
                                  </p:stCondLst>
                                  <p:childTnLst>
                                    <p:set>
                                      <p:cBhvr>
                                        <p:cTn id="70" dur="1" fill="hold">
                                          <p:stCondLst>
                                            <p:cond delay="0"/>
                                          </p:stCondLst>
                                        </p:cTn>
                                        <p:tgtEl>
                                          <p:spTgt spid="5">
                                            <p:txEl>
                                              <p:pRg st="19" end="19"/>
                                            </p:txEl>
                                          </p:spTgt>
                                        </p:tgtEl>
                                        <p:attrNameLst>
                                          <p:attrName>style.visibility</p:attrName>
                                        </p:attrNameLst>
                                      </p:cBhvr>
                                      <p:to>
                                        <p:strVal val="visible"/>
                                      </p:to>
                                    </p:set>
                                    <p:anim calcmode="lin" valueType="num">
                                      <p:cBhvr additive="base">
                                        <p:cTn id="71" dur="500" fill="hold"/>
                                        <p:tgtEl>
                                          <p:spTgt spid="5">
                                            <p:txEl>
                                              <p:pRg st="19" end="19"/>
                                            </p:txEl>
                                          </p:spTgt>
                                        </p:tgtEl>
                                        <p:attrNameLst>
                                          <p:attrName>ppt_x</p:attrName>
                                        </p:attrNameLst>
                                      </p:cBhvr>
                                      <p:tavLst>
                                        <p:tav tm="0">
                                          <p:val>
                                            <p:strVal val="#ppt_x"/>
                                          </p:val>
                                        </p:tav>
                                        <p:tav tm="100000">
                                          <p:val>
                                            <p:strVal val="#ppt_x"/>
                                          </p:val>
                                        </p:tav>
                                      </p:tavLst>
                                    </p:anim>
                                    <p:anim calcmode="lin" valueType="num">
                                      <p:cBhvr additive="base">
                                        <p:cTn id="72" dur="500" fill="hold"/>
                                        <p:tgtEl>
                                          <p:spTgt spid="5">
                                            <p:txEl>
                                              <p:pRg st="19" end="19"/>
                                            </p:txEl>
                                          </p:spTgt>
                                        </p:tgtEl>
                                        <p:attrNameLst>
                                          <p:attrName>ppt_y</p:attrName>
                                        </p:attrNameLst>
                                      </p:cBhvr>
                                      <p:tavLst>
                                        <p:tav tm="0">
                                          <p:val>
                                            <p:strVal val="1+#ppt_h/2"/>
                                          </p:val>
                                        </p:tav>
                                        <p:tav tm="100000">
                                          <p:val>
                                            <p:strVal val="#ppt_y"/>
                                          </p:val>
                                        </p:tav>
                                      </p:tavLst>
                                    </p:anim>
                                  </p:childTnLst>
                                </p:cTn>
                              </p:par>
                              <p:par>
                                <p:cTn id="73" presetID="2" presetClass="entr" presetSubtype="4" fill="hold" nodeType="withEffect">
                                  <p:stCondLst>
                                    <p:cond delay="0"/>
                                  </p:stCondLst>
                                  <p:childTnLst>
                                    <p:set>
                                      <p:cBhvr>
                                        <p:cTn id="74" dur="1" fill="hold">
                                          <p:stCondLst>
                                            <p:cond delay="0"/>
                                          </p:stCondLst>
                                        </p:cTn>
                                        <p:tgtEl>
                                          <p:spTgt spid="5">
                                            <p:txEl>
                                              <p:pRg st="20" end="20"/>
                                            </p:txEl>
                                          </p:spTgt>
                                        </p:tgtEl>
                                        <p:attrNameLst>
                                          <p:attrName>style.visibility</p:attrName>
                                        </p:attrNameLst>
                                      </p:cBhvr>
                                      <p:to>
                                        <p:strVal val="visible"/>
                                      </p:to>
                                    </p:set>
                                    <p:anim calcmode="lin" valueType="num">
                                      <p:cBhvr additive="base">
                                        <p:cTn id="75" dur="500" fill="hold"/>
                                        <p:tgtEl>
                                          <p:spTgt spid="5">
                                            <p:txEl>
                                              <p:pRg st="20" end="20"/>
                                            </p:txEl>
                                          </p:spTgt>
                                        </p:tgtEl>
                                        <p:attrNameLst>
                                          <p:attrName>ppt_x</p:attrName>
                                        </p:attrNameLst>
                                      </p:cBhvr>
                                      <p:tavLst>
                                        <p:tav tm="0">
                                          <p:val>
                                            <p:strVal val="#ppt_x"/>
                                          </p:val>
                                        </p:tav>
                                        <p:tav tm="100000">
                                          <p:val>
                                            <p:strVal val="#ppt_x"/>
                                          </p:val>
                                        </p:tav>
                                      </p:tavLst>
                                    </p:anim>
                                    <p:anim calcmode="lin" valueType="num">
                                      <p:cBhvr additive="base">
                                        <p:cTn id="76" dur="500" fill="hold"/>
                                        <p:tgtEl>
                                          <p:spTgt spid="5">
                                            <p:txEl>
                                              <p:pRg st="20" end="2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39186" y="-5145"/>
            <a:ext cx="9845102" cy="609600"/>
          </a:xfrm>
        </p:spPr>
        <p:txBody>
          <a:bodyPr>
            <a:noAutofit/>
          </a:bodyPr>
          <a:lstStyle/>
          <a:p>
            <a:pPr algn="ctr"/>
            <a:r>
              <a:rPr lang="en-US" sz="4000" dirty="0">
                <a:gradFill>
                  <a:gsLst>
                    <a:gs pos="0">
                      <a:schemeClr val="tx2"/>
                    </a:gs>
                    <a:gs pos="46000">
                      <a:schemeClr val="tx2"/>
                    </a:gs>
                    <a:gs pos="86000">
                      <a:schemeClr val="accent5"/>
                    </a:gs>
                  </a:gsLst>
                  <a:lin ang="5400000" scaled="1"/>
                </a:gradFill>
              </a:rPr>
              <a:t>BJT Saturation </a:t>
            </a:r>
          </a:p>
        </p:txBody>
      </p:sp>
      <p:sp>
        <p:nvSpPr>
          <p:cNvPr id="5" name="Rectangle 4">
            <a:extLst>
              <a:ext uri="{FF2B5EF4-FFF2-40B4-BE49-F238E27FC236}">
                <a16:creationId xmlns:a16="http://schemas.microsoft.com/office/drawing/2014/main" id="{38B3DE52-92CD-464F-AB1D-8BC60AB65411}"/>
              </a:ext>
            </a:extLst>
          </p:cNvPr>
          <p:cNvSpPr/>
          <p:nvPr/>
        </p:nvSpPr>
        <p:spPr>
          <a:xfrm>
            <a:off x="283185" y="646400"/>
            <a:ext cx="11729850" cy="6140142"/>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marL="285750" indent="-285750">
              <a:spcAft>
                <a:spcPts val="600"/>
              </a:spcAft>
              <a:buFont typeface="Arial" panose="020B0604020202020204" pitchFamily="34" charset="0"/>
              <a:buChar char="•"/>
            </a:pPr>
            <a:r>
              <a:rPr lang="en-US" altLang="en-US" dirty="0">
                <a:solidFill>
                  <a:prstClr val="black"/>
                </a:solidFill>
                <a:latin typeface="Cambria Math" panose="02040503050406030204" pitchFamily="18" charset="0"/>
                <a:ea typeface="Cambria Math" panose="02040503050406030204" pitchFamily="18" charset="0"/>
              </a:rPr>
              <a:t>Both junctions becoming forward biased, i.e. saturation, resulting in an increase in base current and decrease in </a:t>
            </a:r>
            <a:r>
              <a:rPr lang="el-GR" altLang="en-US" dirty="0">
                <a:solidFill>
                  <a:prstClr val="black"/>
                </a:solidFill>
                <a:latin typeface="Cambria Math" panose="02040503050406030204" pitchFamily="18" charset="0"/>
                <a:ea typeface="Cambria Math" panose="02040503050406030204" pitchFamily="18" charset="0"/>
              </a:rPr>
              <a:t>β</a:t>
            </a:r>
            <a:r>
              <a:rPr lang="en-US" altLang="en-US" dirty="0">
                <a:solidFill>
                  <a:prstClr val="black"/>
                </a:solidFill>
                <a:latin typeface="Cambria Math" panose="02040503050406030204" pitchFamily="18" charset="0"/>
                <a:ea typeface="Cambria Math" panose="02040503050406030204" pitchFamily="18" charset="0"/>
              </a:rPr>
              <a:t>.</a:t>
            </a:r>
          </a:p>
          <a:p>
            <a:pPr>
              <a:spcAft>
                <a:spcPts val="600"/>
              </a:spcAft>
            </a:pPr>
            <a:endParaRPr lang="en-US" altLang="en-US" dirty="0">
              <a:solidFill>
                <a:prstClr val="black"/>
              </a:solidFill>
              <a:latin typeface="Cambria Math" panose="02040503050406030204" pitchFamily="18" charset="0"/>
              <a:ea typeface="Cambria Math" panose="02040503050406030204" pitchFamily="18" charset="0"/>
            </a:endParaRPr>
          </a:p>
          <a:p>
            <a:pPr marL="285750" indent="-285750">
              <a:spcAft>
                <a:spcPts val="600"/>
              </a:spcAft>
              <a:buFont typeface="Arial" panose="020B0604020202020204" pitchFamily="34" charset="0"/>
              <a:buChar char="•"/>
            </a:pPr>
            <a:endParaRPr lang="en-US" dirty="0">
              <a:solidFill>
                <a:srgbClr val="000000"/>
              </a:solidFill>
            </a:endParaRPr>
          </a:p>
          <a:p>
            <a:endParaRPr lang="en-US" altLang="en-US" dirty="0">
              <a:solidFill>
                <a:prstClr val="black"/>
              </a:solidFill>
              <a:latin typeface="Cambria Math" panose="02040503050406030204" pitchFamily="18" charset="0"/>
              <a:ea typeface="Cambria Math" panose="02040503050406030204" pitchFamily="18" charset="0"/>
            </a:endParaRPr>
          </a:p>
          <a:p>
            <a:endParaRPr lang="en-US" altLang="en-US" dirty="0">
              <a:solidFill>
                <a:prstClr val="black"/>
              </a:solidFill>
              <a:latin typeface="Cambria Math" panose="02040503050406030204" pitchFamily="18" charset="0"/>
              <a:ea typeface="Cambria Math" panose="02040503050406030204" pitchFamily="18" charset="0"/>
            </a:endParaRPr>
          </a:p>
          <a:p>
            <a:endParaRPr lang="en-US" altLang="en-US" dirty="0">
              <a:solidFill>
                <a:prstClr val="black"/>
              </a:solidFill>
              <a:latin typeface="Cambria Math" panose="02040503050406030204" pitchFamily="18" charset="0"/>
              <a:ea typeface="Cambria Math" panose="02040503050406030204" pitchFamily="18" charset="0"/>
            </a:endParaRPr>
          </a:p>
          <a:p>
            <a:endParaRPr lang="en-US" altLang="en-US" dirty="0">
              <a:solidFill>
                <a:prstClr val="black"/>
              </a:solidFill>
              <a:latin typeface="Cambria Math" panose="02040503050406030204" pitchFamily="18" charset="0"/>
              <a:ea typeface="Cambria Math" panose="02040503050406030204" pitchFamily="18" charset="0"/>
            </a:endParaRPr>
          </a:p>
          <a:p>
            <a:endParaRPr lang="en-US" altLang="en-US" dirty="0">
              <a:solidFill>
                <a:prstClr val="black"/>
              </a:solidFill>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r>
              <a:rPr lang="en-US" altLang="en-US" dirty="0">
                <a:solidFill>
                  <a:prstClr val="black"/>
                </a:solidFill>
                <a:latin typeface="Cambria Math" panose="02040503050406030204" pitchFamily="18" charset="0"/>
                <a:ea typeface="Cambria Math" panose="02040503050406030204" pitchFamily="18" charset="0"/>
              </a:rPr>
              <a:t>In the BJT Saturation Region, </a:t>
            </a:r>
          </a:p>
          <a:p>
            <a:r>
              <a:rPr lang="en-US" altLang="en-US" dirty="0">
                <a:solidFill>
                  <a:prstClr val="black"/>
                </a:solidFill>
                <a:latin typeface="Cambria Math" panose="02040503050406030204" pitchFamily="18" charset="0"/>
                <a:ea typeface="Cambria Math" panose="02040503050406030204" pitchFamily="18" charset="0"/>
              </a:rPr>
              <a:t>the collector current approximately</a:t>
            </a:r>
          </a:p>
          <a:p>
            <a:r>
              <a:rPr lang="en-US" altLang="en-US" dirty="0">
                <a:solidFill>
                  <a:prstClr val="black"/>
                </a:solidFill>
                <a:latin typeface="Cambria Math" panose="02040503050406030204" pitchFamily="18" charset="0"/>
                <a:ea typeface="Cambria Math" panose="02040503050406030204" pitchFamily="18" charset="0"/>
              </a:rPr>
              <a:t>equals the maximum load-line current, </a:t>
            </a:r>
          </a:p>
          <a:p>
            <a:r>
              <a:rPr lang="en-US" altLang="en-US" dirty="0">
                <a:solidFill>
                  <a:prstClr val="black"/>
                </a:solidFill>
                <a:latin typeface="Cambria Math" panose="02040503050406030204" pitchFamily="18" charset="0"/>
                <a:ea typeface="Cambria Math" panose="02040503050406030204" pitchFamily="18" charset="0"/>
              </a:rPr>
              <a:t>i.e. circuit saturation.</a:t>
            </a:r>
          </a:p>
          <a:p>
            <a:endParaRPr lang="en-US" altLang="en-US" dirty="0">
              <a:solidFill>
                <a:prstClr val="black"/>
              </a:solidFill>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r>
              <a:rPr lang="el-GR" altLang="en-US" dirty="0">
                <a:solidFill>
                  <a:prstClr val="black"/>
                </a:solidFill>
                <a:latin typeface="Cambria Math" panose="02040503050406030204" pitchFamily="18" charset="0"/>
                <a:ea typeface="Cambria Math" panose="02040503050406030204" pitchFamily="18" charset="0"/>
              </a:rPr>
              <a:t>β</a:t>
            </a:r>
            <a:r>
              <a:rPr lang="en-US" altLang="en-US" dirty="0">
                <a:solidFill>
                  <a:prstClr val="black"/>
                </a:solidFill>
                <a:latin typeface="Cambria Math" panose="02040503050406030204" pitchFamily="18" charset="0"/>
                <a:ea typeface="Cambria Math" panose="02040503050406030204" pitchFamily="18" charset="0"/>
              </a:rPr>
              <a:t> decreases in saturation compared </a:t>
            </a:r>
          </a:p>
          <a:p>
            <a:r>
              <a:rPr lang="en-US" altLang="en-US" dirty="0">
                <a:solidFill>
                  <a:prstClr val="black"/>
                </a:solidFill>
                <a:latin typeface="Cambria Math" panose="02040503050406030204" pitchFamily="18" charset="0"/>
                <a:ea typeface="Cambria Math" panose="02040503050406030204" pitchFamily="18" charset="0"/>
              </a:rPr>
              <a:t>with active region value, with </a:t>
            </a:r>
            <a:r>
              <a:rPr lang="el-GR" altLang="en-US" dirty="0">
                <a:solidFill>
                  <a:prstClr val="black"/>
                </a:solidFill>
                <a:latin typeface="Cambria Math" panose="02040503050406030204" pitchFamily="18" charset="0"/>
                <a:ea typeface="Cambria Math" panose="02040503050406030204" pitchFamily="18" charset="0"/>
              </a:rPr>
              <a:t>β</a:t>
            </a:r>
            <a:r>
              <a:rPr lang="en-US" altLang="en-US" baseline="-25000" dirty="0">
                <a:solidFill>
                  <a:prstClr val="black"/>
                </a:solidFill>
                <a:latin typeface="Cambria Math" panose="02040503050406030204" pitchFamily="18" charset="0"/>
                <a:ea typeface="Cambria Math" panose="02040503050406030204" pitchFamily="18" charset="0"/>
              </a:rPr>
              <a:t>min</a:t>
            </a:r>
            <a:r>
              <a:rPr lang="el-GR" altLang="en-US" dirty="0">
                <a:solidFill>
                  <a:prstClr val="black"/>
                </a:solidFill>
                <a:latin typeface="Cambria Math" panose="02040503050406030204" pitchFamily="18" charset="0"/>
                <a:ea typeface="Cambria Math" panose="02040503050406030204" pitchFamily="18" charset="0"/>
              </a:rPr>
              <a:t> </a:t>
            </a:r>
            <a:r>
              <a:rPr lang="en-US" altLang="en-US" dirty="0">
                <a:solidFill>
                  <a:prstClr val="black"/>
                </a:solidFill>
                <a:latin typeface="Cambria Math" panose="02040503050406030204" pitchFamily="18" charset="0"/>
                <a:ea typeface="Cambria Math" panose="02040503050406030204" pitchFamily="18" charset="0"/>
              </a:rPr>
              <a:t>= 10 </a:t>
            </a:r>
          </a:p>
          <a:p>
            <a:r>
              <a:rPr lang="en-US" altLang="en-US" dirty="0">
                <a:solidFill>
                  <a:prstClr val="black"/>
                </a:solidFill>
                <a:latin typeface="Cambria Math" panose="02040503050406030204" pitchFamily="18" charset="0"/>
                <a:ea typeface="Cambria Math" panose="02040503050406030204" pitchFamily="18" charset="0"/>
              </a:rPr>
              <a:t>being a conservative estimate, sometimes</a:t>
            </a:r>
          </a:p>
          <a:p>
            <a:r>
              <a:rPr lang="en-US" altLang="en-US" dirty="0">
                <a:solidFill>
                  <a:prstClr val="black"/>
                </a:solidFill>
                <a:latin typeface="Cambria Math" panose="02040503050406030204" pitchFamily="18" charset="0"/>
                <a:ea typeface="Cambria Math" panose="02040503050406030204" pitchFamily="18" charset="0"/>
              </a:rPr>
              <a:t>referred to as hard saturation.</a:t>
            </a:r>
          </a:p>
          <a:p>
            <a:pPr marL="285750" indent="-285750">
              <a:buFont typeface="Arial" panose="020B0604020202020204" pitchFamily="34" charset="0"/>
              <a:buChar char="•"/>
            </a:pPr>
            <a:endParaRPr lang="en-US" altLang="en-US" dirty="0">
              <a:solidFill>
                <a:prstClr val="black"/>
              </a:solidFill>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r>
              <a:rPr lang="en-US" altLang="en-US" dirty="0">
                <a:solidFill>
                  <a:prstClr val="black"/>
                </a:solidFill>
                <a:latin typeface="Cambria Math" panose="02040503050406030204" pitchFamily="18" charset="0"/>
                <a:ea typeface="Cambria Math" panose="02040503050406030204" pitchFamily="18" charset="0"/>
              </a:rPr>
              <a:t>Operating a BJT in saturation is </a:t>
            </a:r>
          </a:p>
          <a:p>
            <a:r>
              <a:rPr lang="en-US" altLang="en-US" dirty="0">
                <a:solidFill>
                  <a:prstClr val="black"/>
                </a:solidFill>
                <a:latin typeface="Cambria Math" panose="02040503050406030204" pitchFamily="18" charset="0"/>
                <a:ea typeface="Cambria Math" panose="02040503050406030204" pitchFamily="18" charset="0"/>
              </a:rPr>
              <a:t>common for digital applications and </a:t>
            </a:r>
          </a:p>
          <a:p>
            <a:r>
              <a:rPr lang="en-US" altLang="en-US" dirty="0">
                <a:solidFill>
                  <a:prstClr val="black"/>
                </a:solidFill>
                <a:latin typeface="Cambria Math" panose="02040503050406030204" pitchFamily="18" charset="0"/>
                <a:ea typeface="Cambria Math" panose="02040503050406030204" pitchFamily="18" charset="0"/>
              </a:rPr>
              <a:t>undesirable for analog applications.</a:t>
            </a:r>
          </a:p>
        </p:txBody>
      </p:sp>
      <p:pic>
        <p:nvPicPr>
          <p:cNvPr id="24" name="Picture 23">
            <a:extLst>
              <a:ext uri="{FF2B5EF4-FFF2-40B4-BE49-F238E27FC236}">
                <a16:creationId xmlns:a16="http://schemas.microsoft.com/office/drawing/2014/main" id="{EA6F5ABD-A849-4880-A91A-CB9AA8E3C0F1}"/>
              </a:ext>
            </a:extLst>
          </p:cNvPr>
          <p:cNvPicPr>
            <a:picLocks noChangeAspect="1"/>
          </p:cNvPicPr>
          <p:nvPr/>
        </p:nvPicPr>
        <p:blipFill>
          <a:blip r:embed="rId3"/>
          <a:stretch>
            <a:fillRect/>
          </a:stretch>
        </p:blipFill>
        <p:spPr>
          <a:xfrm>
            <a:off x="4474946" y="2034566"/>
            <a:ext cx="7461370" cy="4312960"/>
          </a:xfrm>
          <a:prstGeom prst="rect">
            <a:avLst/>
          </a:prstGeom>
        </p:spPr>
      </p:pic>
      <p:cxnSp>
        <p:nvCxnSpPr>
          <p:cNvPr id="18" name="Straight Arrow Connector 17">
            <a:extLst>
              <a:ext uri="{FF2B5EF4-FFF2-40B4-BE49-F238E27FC236}">
                <a16:creationId xmlns:a16="http://schemas.microsoft.com/office/drawing/2014/main" id="{CBB0396A-AB37-4EA2-87C6-EE4586D26297}"/>
              </a:ext>
            </a:extLst>
          </p:cNvPr>
          <p:cNvCxnSpPr>
            <a:cxnSpLocks/>
          </p:cNvCxnSpPr>
          <p:nvPr/>
        </p:nvCxnSpPr>
        <p:spPr>
          <a:xfrm flipH="1">
            <a:off x="5214179" y="1909580"/>
            <a:ext cx="105244" cy="703073"/>
          </a:xfrm>
          <a:prstGeom prst="straightConnector1">
            <a:avLst/>
          </a:prstGeom>
          <a:ln w="317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C11AF2EC-6729-466E-A17D-E229E4EAAF2C}"/>
              </a:ext>
            </a:extLst>
          </p:cNvPr>
          <p:cNvSpPr txBox="1"/>
          <p:nvPr/>
        </p:nvSpPr>
        <p:spPr>
          <a:xfrm>
            <a:off x="5179012" y="1088533"/>
            <a:ext cx="2750433" cy="830997"/>
          </a:xfrm>
          <a:prstGeom prst="rect">
            <a:avLst/>
          </a:prstGeom>
          <a:noFill/>
        </p:spPr>
        <p:txBody>
          <a:bodyPr wrap="none" rtlCol="0">
            <a:spAutoFit/>
          </a:bodyPr>
          <a:lstStyle/>
          <a:p>
            <a:r>
              <a:rPr lang="en-US" sz="1600" dirty="0">
                <a:solidFill>
                  <a:schemeClr val="bg1"/>
                </a:solidFill>
              </a:rPr>
              <a:t>BJT Saturation Region can</a:t>
            </a:r>
          </a:p>
          <a:p>
            <a:r>
              <a:rPr lang="en-US" sz="1600" dirty="0">
                <a:solidFill>
                  <a:schemeClr val="bg1"/>
                </a:solidFill>
              </a:rPr>
              <a:t>be approximated as a vertical</a:t>
            </a:r>
          </a:p>
          <a:p>
            <a:r>
              <a:rPr lang="en-US" sz="1600" dirty="0">
                <a:solidFill>
                  <a:schemeClr val="bg1"/>
                </a:solidFill>
              </a:rPr>
              <a:t>I</a:t>
            </a:r>
            <a:r>
              <a:rPr lang="en-US" sz="1600" baseline="-25000" dirty="0">
                <a:solidFill>
                  <a:schemeClr val="bg1"/>
                </a:solidFill>
              </a:rPr>
              <a:t>C</a:t>
            </a:r>
            <a:r>
              <a:rPr lang="en-US" sz="1600" dirty="0">
                <a:solidFill>
                  <a:schemeClr val="bg1"/>
                </a:solidFill>
              </a:rPr>
              <a:t> Line at V</a:t>
            </a:r>
            <a:r>
              <a:rPr lang="en-US" sz="1600" baseline="-25000" dirty="0">
                <a:solidFill>
                  <a:schemeClr val="bg1"/>
                </a:solidFill>
              </a:rPr>
              <a:t>CE</a:t>
            </a:r>
            <a:r>
              <a:rPr lang="en-US" sz="1600" dirty="0">
                <a:solidFill>
                  <a:schemeClr val="bg1"/>
                </a:solidFill>
              </a:rPr>
              <a:t> ≤ 0.3 V. </a:t>
            </a:r>
          </a:p>
        </p:txBody>
      </p:sp>
      <p:pic>
        <p:nvPicPr>
          <p:cNvPr id="7" name="Picture 6">
            <a:extLst>
              <a:ext uri="{FF2B5EF4-FFF2-40B4-BE49-F238E27FC236}">
                <a16:creationId xmlns:a16="http://schemas.microsoft.com/office/drawing/2014/main" id="{463EFE80-12ED-48C0-8737-AB0EE92A2C9D}"/>
              </a:ext>
            </a:extLst>
          </p:cNvPr>
          <p:cNvPicPr>
            <a:picLocks noChangeAspect="1"/>
          </p:cNvPicPr>
          <p:nvPr/>
        </p:nvPicPr>
        <p:blipFill>
          <a:blip r:embed="rId4"/>
          <a:stretch>
            <a:fillRect/>
          </a:stretch>
        </p:blipFill>
        <p:spPr>
          <a:xfrm>
            <a:off x="682916" y="1389893"/>
            <a:ext cx="1129538" cy="1544137"/>
          </a:xfrm>
          <a:prstGeom prst="rect">
            <a:avLst/>
          </a:prstGeom>
        </p:spPr>
      </p:pic>
      <p:sp>
        <p:nvSpPr>
          <p:cNvPr id="17" name="TextBox 16">
            <a:extLst>
              <a:ext uri="{FF2B5EF4-FFF2-40B4-BE49-F238E27FC236}">
                <a16:creationId xmlns:a16="http://schemas.microsoft.com/office/drawing/2014/main" id="{E5118382-EEBA-453D-911D-0C3C4B9E26FA}"/>
              </a:ext>
            </a:extLst>
          </p:cNvPr>
          <p:cNvSpPr txBox="1"/>
          <p:nvPr/>
        </p:nvSpPr>
        <p:spPr>
          <a:xfrm>
            <a:off x="283185" y="1054616"/>
            <a:ext cx="2173767" cy="338554"/>
          </a:xfrm>
          <a:prstGeom prst="rect">
            <a:avLst/>
          </a:prstGeom>
          <a:noFill/>
        </p:spPr>
        <p:txBody>
          <a:bodyPr wrap="square" rtlCol="0">
            <a:spAutoFit/>
          </a:bodyPr>
          <a:lstStyle/>
          <a:p>
            <a:pPr>
              <a:defRPr/>
            </a:pPr>
            <a:r>
              <a:rPr lang="en-US" sz="1600" kern="0" dirty="0" err="1">
                <a:solidFill>
                  <a:prstClr val="black"/>
                </a:solidFill>
                <a:latin typeface="Cambria Math" panose="02040503050406030204" pitchFamily="18" charset="0"/>
                <a:ea typeface="Cambria Math" panose="02040503050406030204" pitchFamily="18" charset="0"/>
              </a:rPr>
              <a:t>npn</a:t>
            </a:r>
            <a:r>
              <a:rPr lang="en-US" sz="1600" kern="0" dirty="0">
                <a:solidFill>
                  <a:prstClr val="black"/>
                </a:solidFill>
                <a:latin typeface="Cambria Math" panose="02040503050406030204" pitchFamily="18" charset="0"/>
                <a:ea typeface="Cambria Math" panose="02040503050406030204" pitchFamily="18" charset="0"/>
              </a:rPr>
              <a:t> Schematic Symbol</a:t>
            </a:r>
          </a:p>
        </p:txBody>
      </p:sp>
      <p:sp>
        <p:nvSpPr>
          <p:cNvPr id="19" name="Right Arrow 7">
            <a:extLst>
              <a:ext uri="{FF2B5EF4-FFF2-40B4-BE49-F238E27FC236}">
                <a16:creationId xmlns:a16="http://schemas.microsoft.com/office/drawing/2014/main" id="{6C0731AC-6E01-417B-9126-FDB41B372EB6}"/>
              </a:ext>
            </a:extLst>
          </p:cNvPr>
          <p:cNvSpPr/>
          <p:nvPr/>
        </p:nvSpPr>
        <p:spPr bwMode="auto">
          <a:xfrm>
            <a:off x="2053826" y="1809370"/>
            <a:ext cx="735291" cy="622169"/>
          </a:xfrm>
          <a:prstGeom prst="rightArrow">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a:solidFill>
                <a:srgbClr val="FFFFFF"/>
              </a:solidFill>
              <a:effectLst>
                <a:outerShdw blurRad="38100" dist="38100" dir="2700000" algn="tl">
                  <a:srgbClr val="000000">
                    <a:alpha val="43137"/>
                  </a:srgbClr>
                </a:outerShdw>
              </a:effectLst>
              <a:latin typeface="Segoe" pitchFamily="34" charset="0"/>
            </a:endParaRPr>
          </a:p>
        </p:txBody>
      </p:sp>
      <p:sp>
        <p:nvSpPr>
          <p:cNvPr id="27" name="TextBox 26">
            <a:extLst>
              <a:ext uri="{FF2B5EF4-FFF2-40B4-BE49-F238E27FC236}">
                <a16:creationId xmlns:a16="http://schemas.microsoft.com/office/drawing/2014/main" id="{1C91AB92-4F62-4DBD-A21A-C1DAD45A8F88}"/>
              </a:ext>
            </a:extLst>
          </p:cNvPr>
          <p:cNvSpPr txBox="1"/>
          <p:nvPr/>
        </p:nvSpPr>
        <p:spPr>
          <a:xfrm>
            <a:off x="2427716" y="1054616"/>
            <a:ext cx="2716776" cy="338554"/>
          </a:xfrm>
          <a:prstGeom prst="rect">
            <a:avLst/>
          </a:prstGeom>
          <a:noFill/>
        </p:spPr>
        <p:txBody>
          <a:bodyPr wrap="square" rtlCol="0">
            <a:spAutoFit/>
          </a:bodyPr>
          <a:lstStyle/>
          <a:p>
            <a:pPr>
              <a:defRPr/>
            </a:pPr>
            <a:r>
              <a:rPr lang="en-US" sz="1600" kern="0" dirty="0" err="1">
                <a:solidFill>
                  <a:prstClr val="black"/>
                </a:solidFill>
                <a:latin typeface="Cambria Math" panose="02040503050406030204" pitchFamily="18" charset="0"/>
                <a:ea typeface="Cambria Math" panose="02040503050406030204" pitchFamily="18" charset="0"/>
              </a:rPr>
              <a:t>npn</a:t>
            </a:r>
            <a:r>
              <a:rPr lang="en-US" sz="1600" kern="0" dirty="0">
                <a:solidFill>
                  <a:prstClr val="black"/>
                </a:solidFill>
                <a:latin typeface="Cambria Math" panose="02040503050406030204" pitchFamily="18" charset="0"/>
                <a:ea typeface="Cambria Math" panose="02040503050406030204" pitchFamily="18" charset="0"/>
              </a:rPr>
              <a:t> diode Equivalent Circuit</a:t>
            </a:r>
          </a:p>
        </p:txBody>
      </p:sp>
      <p:pic>
        <p:nvPicPr>
          <p:cNvPr id="29" name="Picture 28">
            <a:extLst>
              <a:ext uri="{FF2B5EF4-FFF2-40B4-BE49-F238E27FC236}">
                <a16:creationId xmlns:a16="http://schemas.microsoft.com/office/drawing/2014/main" id="{B169BA41-4559-4844-9EC6-1B735329188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89784" y="1371618"/>
            <a:ext cx="735290" cy="1556784"/>
          </a:xfrm>
          <a:prstGeom prst="rect">
            <a:avLst/>
          </a:prstGeom>
        </p:spPr>
      </p:pic>
      <p:sp>
        <p:nvSpPr>
          <p:cNvPr id="35" name="Rectangle 34">
            <a:extLst>
              <a:ext uri="{FF2B5EF4-FFF2-40B4-BE49-F238E27FC236}">
                <a16:creationId xmlns:a16="http://schemas.microsoft.com/office/drawing/2014/main" id="{EFECCCB5-FA89-4854-94D3-9A75799E792B}"/>
              </a:ext>
            </a:extLst>
          </p:cNvPr>
          <p:cNvSpPr/>
          <p:nvPr/>
        </p:nvSpPr>
        <p:spPr bwMode="auto">
          <a:xfrm>
            <a:off x="5217089" y="2670874"/>
            <a:ext cx="6610988" cy="3466217"/>
          </a:xfrm>
          <a:prstGeom prst="rect">
            <a:avLst/>
          </a:prstGeom>
          <a:solidFill>
            <a:schemeClr val="bg2">
              <a:lumMod val="20000"/>
              <a:lumOff val="80000"/>
              <a:alpha val="50196"/>
            </a:schemeClr>
          </a:solidFill>
          <a:ln>
            <a:headEnd type="none" w="med" len="med"/>
            <a:tailEnd type="none" w="med" len="med"/>
          </a:ln>
          <a:scene3d>
            <a:camera prst="orthographicFront" fov="0">
              <a:rot lat="0" lon="0" rev="0"/>
            </a:camera>
            <a:lightRig rig="glow" dir="t">
              <a:rot lat="0" lon="0" rev="6360000"/>
            </a:lightRig>
          </a:scene3d>
          <a:sp3d contourW="1000"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a:solidFill>
                <a:srgbClr val="FFFFFF"/>
              </a:solidFill>
              <a:effectLst>
                <a:outerShdw blurRad="38100" dist="38100" dir="2700000" algn="tl">
                  <a:srgbClr val="000000">
                    <a:alpha val="43137"/>
                  </a:srgbClr>
                </a:outerShdw>
              </a:effectLst>
              <a:latin typeface="Segoe" pitchFamily="34" charset="0"/>
            </a:endParaRPr>
          </a:p>
        </p:txBody>
      </p:sp>
      <p:sp>
        <p:nvSpPr>
          <p:cNvPr id="37" name="TextBox 36">
            <a:extLst>
              <a:ext uri="{FF2B5EF4-FFF2-40B4-BE49-F238E27FC236}">
                <a16:creationId xmlns:a16="http://schemas.microsoft.com/office/drawing/2014/main" id="{B216DD1C-2489-4499-B4B4-B200B12CDF97}"/>
              </a:ext>
            </a:extLst>
          </p:cNvPr>
          <p:cNvSpPr txBox="1"/>
          <p:nvPr/>
        </p:nvSpPr>
        <p:spPr>
          <a:xfrm>
            <a:off x="6606978" y="3071595"/>
            <a:ext cx="784873" cy="584775"/>
          </a:xfrm>
          <a:prstGeom prst="rect">
            <a:avLst/>
          </a:prstGeom>
          <a:noFill/>
        </p:spPr>
        <p:txBody>
          <a:bodyPr wrap="square" rtlCol="0">
            <a:spAutoFit/>
          </a:bodyPr>
          <a:lstStyle/>
          <a:p>
            <a:r>
              <a:rPr lang="en-US" sz="1600" dirty="0">
                <a:solidFill>
                  <a:schemeClr val="bg1"/>
                </a:solidFill>
              </a:rPr>
              <a:t>Active </a:t>
            </a:r>
          </a:p>
          <a:p>
            <a:r>
              <a:rPr lang="en-US" sz="1600" dirty="0">
                <a:solidFill>
                  <a:schemeClr val="bg1"/>
                </a:solidFill>
              </a:rPr>
              <a:t>Region</a:t>
            </a:r>
          </a:p>
        </p:txBody>
      </p:sp>
      <p:cxnSp>
        <p:nvCxnSpPr>
          <p:cNvPr id="9" name="Straight Arrow Connector 8">
            <a:extLst>
              <a:ext uri="{FF2B5EF4-FFF2-40B4-BE49-F238E27FC236}">
                <a16:creationId xmlns:a16="http://schemas.microsoft.com/office/drawing/2014/main" id="{7D089763-B9F1-4117-9778-C90B97C845AB}"/>
              </a:ext>
            </a:extLst>
          </p:cNvPr>
          <p:cNvCxnSpPr>
            <a:cxnSpLocks/>
          </p:cNvCxnSpPr>
          <p:nvPr/>
        </p:nvCxnSpPr>
        <p:spPr>
          <a:xfrm flipV="1">
            <a:off x="6549836" y="5267634"/>
            <a:ext cx="114284" cy="355305"/>
          </a:xfrm>
          <a:prstGeom prst="straightConnector1">
            <a:avLst/>
          </a:prstGeom>
          <a:ln w="317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23AC48A4-F7CF-4763-ABB4-D2868E92BBEF}"/>
              </a:ext>
            </a:extLst>
          </p:cNvPr>
          <p:cNvSpPr txBox="1"/>
          <p:nvPr/>
        </p:nvSpPr>
        <p:spPr>
          <a:xfrm>
            <a:off x="5986014" y="5641262"/>
            <a:ext cx="1133644" cy="338554"/>
          </a:xfrm>
          <a:prstGeom prst="rect">
            <a:avLst/>
          </a:prstGeom>
          <a:noFill/>
        </p:spPr>
        <p:txBody>
          <a:bodyPr wrap="none" rtlCol="0">
            <a:spAutoFit/>
          </a:bodyPr>
          <a:lstStyle/>
          <a:p>
            <a:r>
              <a:rPr lang="en-US" sz="1600" dirty="0">
                <a:solidFill>
                  <a:schemeClr val="bg1"/>
                </a:solidFill>
              </a:rPr>
              <a:t>Load Lines</a:t>
            </a:r>
          </a:p>
        </p:txBody>
      </p:sp>
      <p:cxnSp>
        <p:nvCxnSpPr>
          <p:cNvPr id="11" name="Straight Arrow Connector 10">
            <a:extLst>
              <a:ext uri="{FF2B5EF4-FFF2-40B4-BE49-F238E27FC236}">
                <a16:creationId xmlns:a16="http://schemas.microsoft.com/office/drawing/2014/main" id="{383C18B7-E451-42A6-9AB8-6B78F2CDFE2E}"/>
              </a:ext>
            </a:extLst>
          </p:cNvPr>
          <p:cNvCxnSpPr>
            <a:cxnSpLocks/>
          </p:cNvCxnSpPr>
          <p:nvPr/>
        </p:nvCxnSpPr>
        <p:spPr>
          <a:xfrm flipV="1">
            <a:off x="5198275" y="2661689"/>
            <a:ext cx="1" cy="3484588"/>
          </a:xfrm>
          <a:prstGeom prst="straightConnector1">
            <a:avLst/>
          </a:prstGeom>
          <a:noFill/>
          <a:ln w="22225" cap="flat" cmpd="sng" algn="ctr">
            <a:solidFill>
              <a:srgbClr val="0070C0"/>
            </a:solidFill>
            <a:prstDash val="solid"/>
            <a:miter lim="800000"/>
            <a:headEnd type="none"/>
            <a:tailEnd type="none"/>
          </a:ln>
          <a:effectLst/>
        </p:spPr>
      </p:cxnSp>
      <p:cxnSp>
        <p:nvCxnSpPr>
          <p:cNvPr id="12" name="Straight Arrow Connector 11">
            <a:extLst>
              <a:ext uri="{FF2B5EF4-FFF2-40B4-BE49-F238E27FC236}">
                <a16:creationId xmlns:a16="http://schemas.microsoft.com/office/drawing/2014/main" id="{C4F0BF9A-79D0-4562-BB6F-61834E804DFB}"/>
              </a:ext>
            </a:extLst>
          </p:cNvPr>
          <p:cNvCxnSpPr>
            <a:cxnSpLocks/>
          </p:cNvCxnSpPr>
          <p:nvPr/>
        </p:nvCxnSpPr>
        <p:spPr>
          <a:xfrm flipH="1">
            <a:off x="5188227" y="2661689"/>
            <a:ext cx="6626961" cy="0"/>
          </a:xfrm>
          <a:prstGeom prst="straightConnector1">
            <a:avLst/>
          </a:prstGeom>
          <a:noFill/>
          <a:ln w="22225" cap="flat" cmpd="sng" algn="ctr">
            <a:solidFill>
              <a:srgbClr val="0070C0"/>
            </a:solidFill>
            <a:prstDash val="solid"/>
            <a:miter lim="800000"/>
            <a:headEnd type="none"/>
            <a:tailEnd type="none"/>
          </a:ln>
          <a:effectLst/>
        </p:spPr>
      </p:cxnSp>
      <p:sp>
        <p:nvSpPr>
          <p:cNvPr id="13" name="Rectangle 12">
            <a:extLst>
              <a:ext uri="{FF2B5EF4-FFF2-40B4-BE49-F238E27FC236}">
                <a16:creationId xmlns:a16="http://schemas.microsoft.com/office/drawing/2014/main" id="{6A380B83-0E57-46BE-A3CE-91CE984E79D8}"/>
              </a:ext>
            </a:extLst>
          </p:cNvPr>
          <p:cNvSpPr/>
          <p:nvPr/>
        </p:nvSpPr>
        <p:spPr bwMode="auto">
          <a:xfrm>
            <a:off x="4811161" y="2661689"/>
            <a:ext cx="377061" cy="3484588"/>
          </a:xfrm>
          <a:prstGeom prst="rect">
            <a:avLst/>
          </a:prstGeom>
          <a:solidFill>
            <a:srgbClr val="BB5B20">
              <a:alpha val="49020"/>
            </a:srgbClr>
          </a:solidFill>
          <a:ln>
            <a:noFill/>
            <a:headEnd type="none" w="med" len="med"/>
            <a:tailEnd type="none" w="med" len="med"/>
          </a:ln>
          <a:scene3d>
            <a:camera prst="orthographicFront" fov="0">
              <a:rot lat="0" lon="0" rev="0"/>
            </a:camera>
            <a:lightRig rig="glow" dir="t">
              <a:rot lat="0" lon="0" rev="6360000"/>
            </a:lightRig>
          </a:scene3d>
          <a:sp3d contourW="1000"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a:solidFill>
                <a:srgbClr val="FFFFFF"/>
              </a:solidFill>
              <a:effectLst>
                <a:outerShdw blurRad="38100" dist="38100" dir="2700000" algn="tl">
                  <a:srgbClr val="000000">
                    <a:alpha val="43137"/>
                  </a:srgbClr>
                </a:outerShdw>
              </a:effectLst>
              <a:latin typeface="Segoe" pitchFamily="34" charset="0"/>
            </a:endParaRPr>
          </a:p>
        </p:txBody>
      </p:sp>
      <p:cxnSp>
        <p:nvCxnSpPr>
          <p:cNvPr id="14" name="Straight Arrow Connector 13">
            <a:extLst>
              <a:ext uri="{FF2B5EF4-FFF2-40B4-BE49-F238E27FC236}">
                <a16:creationId xmlns:a16="http://schemas.microsoft.com/office/drawing/2014/main" id="{1B69B20E-557A-44BB-868C-25DB3D927E2D}"/>
              </a:ext>
            </a:extLst>
          </p:cNvPr>
          <p:cNvCxnSpPr>
            <a:cxnSpLocks/>
          </p:cNvCxnSpPr>
          <p:nvPr/>
        </p:nvCxnSpPr>
        <p:spPr>
          <a:xfrm flipH="1" flipV="1">
            <a:off x="4804357" y="4857729"/>
            <a:ext cx="7010831" cy="1272608"/>
          </a:xfrm>
          <a:prstGeom prst="straightConnector1">
            <a:avLst/>
          </a:prstGeom>
          <a:noFill/>
          <a:ln w="22225" cap="flat" cmpd="sng" algn="ctr">
            <a:solidFill>
              <a:schemeClr val="bg1"/>
            </a:solidFill>
            <a:prstDash val="solid"/>
            <a:miter lim="800000"/>
            <a:headEnd type="none"/>
            <a:tailEnd type="none"/>
          </a:ln>
          <a:effectLst/>
        </p:spPr>
      </p:cxnSp>
      <p:cxnSp>
        <p:nvCxnSpPr>
          <p:cNvPr id="15" name="Straight Arrow Connector 14">
            <a:extLst>
              <a:ext uri="{FF2B5EF4-FFF2-40B4-BE49-F238E27FC236}">
                <a16:creationId xmlns:a16="http://schemas.microsoft.com/office/drawing/2014/main" id="{24C6D0D5-F890-471B-AA35-498DA12CFB4F}"/>
              </a:ext>
            </a:extLst>
          </p:cNvPr>
          <p:cNvCxnSpPr>
            <a:cxnSpLocks/>
          </p:cNvCxnSpPr>
          <p:nvPr/>
        </p:nvCxnSpPr>
        <p:spPr>
          <a:xfrm flipH="1" flipV="1">
            <a:off x="4804357" y="4223549"/>
            <a:ext cx="7010831" cy="1922728"/>
          </a:xfrm>
          <a:prstGeom prst="straightConnector1">
            <a:avLst/>
          </a:prstGeom>
          <a:noFill/>
          <a:ln w="22225" cap="flat" cmpd="sng" algn="ctr">
            <a:solidFill>
              <a:schemeClr val="bg1"/>
            </a:solidFill>
            <a:prstDash val="solid"/>
            <a:miter lim="800000"/>
            <a:headEnd type="none"/>
            <a:tailEnd type="none"/>
          </a:ln>
          <a:effectLst/>
        </p:spPr>
      </p:cxnSp>
      <p:cxnSp>
        <p:nvCxnSpPr>
          <p:cNvPr id="16" name="Straight Arrow Connector 15">
            <a:extLst>
              <a:ext uri="{FF2B5EF4-FFF2-40B4-BE49-F238E27FC236}">
                <a16:creationId xmlns:a16="http://schemas.microsoft.com/office/drawing/2014/main" id="{F66115FC-6C9C-4B38-A705-257D7446B134}"/>
              </a:ext>
            </a:extLst>
          </p:cNvPr>
          <p:cNvCxnSpPr>
            <a:cxnSpLocks/>
          </p:cNvCxnSpPr>
          <p:nvPr/>
        </p:nvCxnSpPr>
        <p:spPr>
          <a:xfrm flipH="1" flipV="1">
            <a:off x="4804357" y="3567245"/>
            <a:ext cx="7010831" cy="2563092"/>
          </a:xfrm>
          <a:prstGeom prst="straightConnector1">
            <a:avLst/>
          </a:prstGeom>
          <a:noFill/>
          <a:ln w="22225" cap="flat" cmpd="sng" algn="ctr">
            <a:solidFill>
              <a:schemeClr val="bg1"/>
            </a:solidFill>
            <a:prstDash val="solid"/>
            <a:miter lim="800000"/>
            <a:headEnd type="none"/>
            <a:tailEnd type="none"/>
          </a:ln>
          <a:effectLst/>
        </p:spPr>
      </p:cxnSp>
      <p:sp>
        <p:nvSpPr>
          <p:cNvPr id="21" name="TextBox 20">
            <a:extLst>
              <a:ext uri="{FF2B5EF4-FFF2-40B4-BE49-F238E27FC236}">
                <a16:creationId xmlns:a16="http://schemas.microsoft.com/office/drawing/2014/main" id="{C32CF98F-DF3D-403E-990F-4CD70B64F0C2}"/>
              </a:ext>
            </a:extLst>
          </p:cNvPr>
          <p:cNvSpPr txBox="1"/>
          <p:nvPr/>
        </p:nvSpPr>
        <p:spPr>
          <a:xfrm>
            <a:off x="8501707" y="3303086"/>
            <a:ext cx="3191393" cy="83099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0000"/>
                </a:solidFill>
                <a:effectLst/>
                <a:uLnTx/>
                <a:uFillTx/>
              </a:rPr>
              <a:t>BJT Active or Linear Region can</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0000"/>
                </a:solidFill>
                <a:effectLst/>
                <a:uLnTx/>
                <a:uFillTx/>
              </a:rPr>
              <a:t>be approximated as a horizontal</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0000"/>
                </a:solidFill>
                <a:effectLst/>
                <a:uLnTx/>
                <a:uFillTx/>
              </a:rPr>
              <a:t>I</a:t>
            </a:r>
            <a:r>
              <a:rPr kumimoji="0" lang="en-US" sz="1600" b="0" i="0" u="none" strike="noStrike" kern="0" cap="none" spc="0" normalizeH="0" baseline="-25000" noProof="0" dirty="0">
                <a:ln>
                  <a:noFill/>
                </a:ln>
                <a:solidFill>
                  <a:srgbClr val="000000"/>
                </a:solidFill>
                <a:effectLst/>
                <a:uLnTx/>
                <a:uFillTx/>
              </a:rPr>
              <a:t>C</a:t>
            </a:r>
            <a:r>
              <a:rPr kumimoji="0" lang="en-US" sz="1600" b="0" i="0" u="none" strike="noStrike" kern="0" cap="none" spc="0" normalizeH="0" baseline="0" noProof="0" dirty="0">
                <a:ln>
                  <a:noFill/>
                </a:ln>
                <a:solidFill>
                  <a:srgbClr val="000000"/>
                </a:solidFill>
                <a:effectLst/>
                <a:uLnTx/>
                <a:uFillTx/>
              </a:rPr>
              <a:t> Line, </a:t>
            </a:r>
            <a:r>
              <a:rPr lang="en-US" sz="1600" kern="0" dirty="0">
                <a:solidFill>
                  <a:srgbClr val="000000"/>
                </a:solidFill>
              </a:rPr>
              <a:t>acting as a</a:t>
            </a:r>
            <a:r>
              <a:rPr kumimoji="0" lang="en-US" sz="1600" b="0" i="0" u="none" strike="noStrike" kern="0" cap="none" spc="0" normalizeH="0" baseline="0" noProof="0" dirty="0">
                <a:ln>
                  <a:noFill/>
                </a:ln>
                <a:solidFill>
                  <a:srgbClr val="000000"/>
                </a:solidFill>
                <a:effectLst/>
                <a:uLnTx/>
                <a:uFillTx/>
              </a:rPr>
              <a:t> Current Source.</a:t>
            </a:r>
          </a:p>
        </p:txBody>
      </p:sp>
      <p:cxnSp>
        <p:nvCxnSpPr>
          <p:cNvPr id="22" name="Straight Arrow Connector 21">
            <a:extLst>
              <a:ext uri="{FF2B5EF4-FFF2-40B4-BE49-F238E27FC236}">
                <a16:creationId xmlns:a16="http://schemas.microsoft.com/office/drawing/2014/main" id="{D65AEF38-E972-475B-B802-2E418E597DBA}"/>
              </a:ext>
            </a:extLst>
          </p:cNvPr>
          <p:cNvCxnSpPr>
            <a:cxnSpLocks/>
          </p:cNvCxnSpPr>
          <p:nvPr/>
        </p:nvCxnSpPr>
        <p:spPr>
          <a:xfrm flipV="1">
            <a:off x="9698999" y="2776962"/>
            <a:ext cx="0" cy="554635"/>
          </a:xfrm>
          <a:prstGeom prst="straightConnector1">
            <a:avLst/>
          </a:prstGeom>
          <a:ln w="31750">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87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8" end="8"/>
                                            </p:txEl>
                                          </p:spTgt>
                                        </p:tgtEl>
                                        <p:attrNameLst>
                                          <p:attrName>style.visibility</p:attrName>
                                        </p:attrNameLst>
                                      </p:cBhvr>
                                      <p:to>
                                        <p:strVal val="visible"/>
                                      </p:to>
                                    </p:set>
                                    <p:anim calcmode="lin" valueType="num">
                                      <p:cBhvr additive="base">
                                        <p:cTn id="7" dur="500" fill="hold"/>
                                        <p:tgtEl>
                                          <p:spTgt spid="5">
                                            <p:txEl>
                                              <p:pRg st="8" end="8"/>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8" end="8"/>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
                                            <p:txEl>
                                              <p:pRg st="9" end="9"/>
                                            </p:txEl>
                                          </p:spTgt>
                                        </p:tgtEl>
                                        <p:attrNameLst>
                                          <p:attrName>style.visibility</p:attrName>
                                        </p:attrNameLst>
                                      </p:cBhvr>
                                      <p:to>
                                        <p:strVal val="visible"/>
                                      </p:to>
                                    </p:set>
                                    <p:anim calcmode="lin" valueType="num">
                                      <p:cBhvr additive="base">
                                        <p:cTn id="11" dur="500" fill="hold"/>
                                        <p:tgtEl>
                                          <p:spTgt spid="5">
                                            <p:txEl>
                                              <p:pRg st="9" end="9"/>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5">
                                            <p:txEl>
                                              <p:pRg st="9" end="9"/>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5">
                                            <p:txEl>
                                              <p:pRg st="10" end="10"/>
                                            </p:txEl>
                                          </p:spTgt>
                                        </p:tgtEl>
                                        <p:attrNameLst>
                                          <p:attrName>style.visibility</p:attrName>
                                        </p:attrNameLst>
                                      </p:cBhvr>
                                      <p:to>
                                        <p:strVal val="visible"/>
                                      </p:to>
                                    </p:set>
                                    <p:anim calcmode="lin" valueType="num">
                                      <p:cBhvr additive="base">
                                        <p:cTn id="15" dur="500" fill="hold"/>
                                        <p:tgtEl>
                                          <p:spTgt spid="5">
                                            <p:txEl>
                                              <p:pRg st="10" end="10"/>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5">
                                            <p:txEl>
                                              <p:pRg st="10" end="10"/>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5">
                                            <p:txEl>
                                              <p:pRg st="11" end="11"/>
                                            </p:txEl>
                                          </p:spTgt>
                                        </p:tgtEl>
                                        <p:attrNameLst>
                                          <p:attrName>style.visibility</p:attrName>
                                        </p:attrNameLst>
                                      </p:cBhvr>
                                      <p:to>
                                        <p:strVal val="visible"/>
                                      </p:to>
                                    </p:set>
                                    <p:anim calcmode="lin" valueType="num">
                                      <p:cBhvr additive="base">
                                        <p:cTn id="19" dur="500" fill="hold"/>
                                        <p:tgtEl>
                                          <p:spTgt spid="5">
                                            <p:txEl>
                                              <p:pRg st="11" end="1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txEl>
                                              <p:pRg st="11" end="1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5">
                                            <p:txEl>
                                              <p:pRg st="13" end="13"/>
                                            </p:txEl>
                                          </p:spTgt>
                                        </p:tgtEl>
                                        <p:attrNameLst>
                                          <p:attrName>style.visibility</p:attrName>
                                        </p:attrNameLst>
                                      </p:cBhvr>
                                      <p:to>
                                        <p:strVal val="visible"/>
                                      </p:to>
                                    </p:set>
                                    <p:anim calcmode="lin" valueType="num">
                                      <p:cBhvr additive="base">
                                        <p:cTn id="25" dur="500" fill="hold"/>
                                        <p:tgtEl>
                                          <p:spTgt spid="5">
                                            <p:txEl>
                                              <p:pRg st="13" end="1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5">
                                            <p:txEl>
                                              <p:pRg st="13" end="13"/>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5">
                                            <p:txEl>
                                              <p:pRg st="14" end="14"/>
                                            </p:txEl>
                                          </p:spTgt>
                                        </p:tgtEl>
                                        <p:attrNameLst>
                                          <p:attrName>style.visibility</p:attrName>
                                        </p:attrNameLst>
                                      </p:cBhvr>
                                      <p:to>
                                        <p:strVal val="visible"/>
                                      </p:to>
                                    </p:set>
                                    <p:anim calcmode="lin" valueType="num">
                                      <p:cBhvr additive="base">
                                        <p:cTn id="29" dur="500" fill="hold"/>
                                        <p:tgtEl>
                                          <p:spTgt spid="5">
                                            <p:txEl>
                                              <p:pRg st="14" end="14"/>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5">
                                            <p:txEl>
                                              <p:pRg st="14" end="14"/>
                                            </p:txEl>
                                          </p:spTgt>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5">
                                            <p:txEl>
                                              <p:pRg st="15" end="15"/>
                                            </p:txEl>
                                          </p:spTgt>
                                        </p:tgtEl>
                                        <p:attrNameLst>
                                          <p:attrName>style.visibility</p:attrName>
                                        </p:attrNameLst>
                                      </p:cBhvr>
                                      <p:to>
                                        <p:strVal val="visible"/>
                                      </p:to>
                                    </p:set>
                                    <p:anim calcmode="lin" valueType="num">
                                      <p:cBhvr additive="base">
                                        <p:cTn id="33" dur="500" fill="hold"/>
                                        <p:tgtEl>
                                          <p:spTgt spid="5">
                                            <p:txEl>
                                              <p:pRg st="15" end="15"/>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5">
                                            <p:txEl>
                                              <p:pRg st="15" end="15"/>
                                            </p:txEl>
                                          </p:spTgt>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5">
                                            <p:txEl>
                                              <p:pRg st="16" end="16"/>
                                            </p:txEl>
                                          </p:spTgt>
                                        </p:tgtEl>
                                        <p:attrNameLst>
                                          <p:attrName>style.visibility</p:attrName>
                                        </p:attrNameLst>
                                      </p:cBhvr>
                                      <p:to>
                                        <p:strVal val="visible"/>
                                      </p:to>
                                    </p:set>
                                    <p:anim calcmode="lin" valueType="num">
                                      <p:cBhvr additive="base">
                                        <p:cTn id="37" dur="500" fill="hold"/>
                                        <p:tgtEl>
                                          <p:spTgt spid="5">
                                            <p:txEl>
                                              <p:pRg st="16" end="1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5">
                                            <p:txEl>
                                              <p:pRg st="16" end="16"/>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5">
                                            <p:txEl>
                                              <p:pRg st="18" end="18"/>
                                            </p:txEl>
                                          </p:spTgt>
                                        </p:tgtEl>
                                        <p:attrNameLst>
                                          <p:attrName>style.visibility</p:attrName>
                                        </p:attrNameLst>
                                      </p:cBhvr>
                                      <p:to>
                                        <p:strVal val="visible"/>
                                      </p:to>
                                    </p:set>
                                    <p:anim calcmode="lin" valueType="num">
                                      <p:cBhvr additive="base">
                                        <p:cTn id="43" dur="500" fill="hold"/>
                                        <p:tgtEl>
                                          <p:spTgt spid="5">
                                            <p:txEl>
                                              <p:pRg st="18" end="18"/>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5">
                                            <p:txEl>
                                              <p:pRg st="18" end="18"/>
                                            </p:txEl>
                                          </p:spTgt>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5">
                                            <p:txEl>
                                              <p:pRg st="19" end="19"/>
                                            </p:txEl>
                                          </p:spTgt>
                                        </p:tgtEl>
                                        <p:attrNameLst>
                                          <p:attrName>style.visibility</p:attrName>
                                        </p:attrNameLst>
                                      </p:cBhvr>
                                      <p:to>
                                        <p:strVal val="visible"/>
                                      </p:to>
                                    </p:set>
                                    <p:anim calcmode="lin" valueType="num">
                                      <p:cBhvr additive="base">
                                        <p:cTn id="47" dur="500" fill="hold"/>
                                        <p:tgtEl>
                                          <p:spTgt spid="5">
                                            <p:txEl>
                                              <p:pRg st="19" end="19"/>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5">
                                            <p:txEl>
                                              <p:pRg st="19" end="19"/>
                                            </p:txEl>
                                          </p:spTgt>
                                        </p:tgtEl>
                                        <p:attrNameLst>
                                          <p:attrName>ppt_y</p:attrName>
                                        </p:attrNameLst>
                                      </p:cBhvr>
                                      <p:tavLst>
                                        <p:tav tm="0">
                                          <p:val>
                                            <p:strVal val="1+#ppt_h/2"/>
                                          </p:val>
                                        </p:tav>
                                        <p:tav tm="100000">
                                          <p:val>
                                            <p:strVal val="#ppt_y"/>
                                          </p:val>
                                        </p:tav>
                                      </p:tavLst>
                                    </p:anim>
                                  </p:childTnLst>
                                </p:cTn>
                              </p:par>
                              <p:par>
                                <p:cTn id="49" presetID="2" presetClass="entr" presetSubtype="4" fill="hold" nodeType="withEffect">
                                  <p:stCondLst>
                                    <p:cond delay="0"/>
                                  </p:stCondLst>
                                  <p:childTnLst>
                                    <p:set>
                                      <p:cBhvr>
                                        <p:cTn id="50" dur="1" fill="hold">
                                          <p:stCondLst>
                                            <p:cond delay="0"/>
                                          </p:stCondLst>
                                        </p:cTn>
                                        <p:tgtEl>
                                          <p:spTgt spid="5">
                                            <p:txEl>
                                              <p:pRg st="20" end="20"/>
                                            </p:txEl>
                                          </p:spTgt>
                                        </p:tgtEl>
                                        <p:attrNameLst>
                                          <p:attrName>style.visibility</p:attrName>
                                        </p:attrNameLst>
                                      </p:cBhvr>
                                      <p:to>
                                        <p:strVal val="visible"/>
                                      </p:to>
                                    </p:set>
                                    <p:anim calcmode="lin" valueType="num">
                                      <p:cBhvr additive="base">
                                        <p:cTn id="51" dur="500" fill="hold"/>
                                        <p:tgtEl>
                                          <p:spTgt spid="5">
                                            <p:txEl>
                                              <p:pRg st="20" end="20"/>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5">
                                            <p:txEl>
                                              <p:pRg st="20" end="2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85433" y="-33994"/>
            <a:ext cx="6821132" cy="609600"/>
          </a:xfrm>
        </p:spPr>
        <p:txBody>
          <a:bodyPr>
            <a:noAutofit/>
          </a:bodyPr>
          <a:lstStyle/>
          <a:p>
            <a:pPr algn="ctr"/>
            <a:r>
              <a:rPr lang="en-US" sz="4000" dirty="0">
                <a:gradFill>
                  <a:gsLst>
                    <a:gs pos="0">
                      <a:schemeClr val="tx2"/>
                    </a:gs>
                    <a:gs pos="46000">
                      <a:schemeClr val="tx2"/>
                    </a:gs>
                    <a:gs pos="86000">
                      <a:schemeClr val="accent5"/>
                    </a:gs>
                  </a:gsLst>
                  <a:lin ang="5400000" scaled="1"/>
                </a:gradFill>
              </a:rPr>
              <a:t>BJT Operating Regions</a:t>
            </a:r>
          </a:p>
        </p:txBody>
      </p:sp>
      <mc:AlternateContent xmlns:mc="http://schemas.openxmlformats.org/markup-compatibility/2006">
        <mc:Choice xmlns:a14="http://schemas.microsoft.com/office/drawing/2010/main" Requires="a14">
          <p:sp>
            <p:nvSpPr>
              <p:cNvPr id="5" name="Rectangle 4">
                <a:extLst>
                  <a:ext uri="{FF2B5EF4-FFF2-40B4-BE49-F238E27FC236}">
                    <a16:creationId xmlns:a16="http://schemas.microsoft.com/office/drawing/2014/main" id="{38B3DE52-92CD-464F-AB1D-8BC60AB65411}"/>
                  </a:ext>
                </a:extLst>
              </p:cNvPr>
              <p:cNvSpPr/>
              <p:nvPr/>
            </p:nvSpPr>
            <p:spPr>
              <a:xfrm>
                <a:off x="397566" y="582608"/>
                <a:ext cx="11600952" cy="6124754"/>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gn="ctr">
                  <a:spcAft>
                    <a:spcPts val="1200"/>
                  </a:spcAft>
                </a:pPr>
                <a:r>
                  <a:rPr lang="en-US" altLang="en-US" sz="2400" dirty="0">
                    <a:solidFill>
                      <a:prstClr val="black"/>
                    </a:solidFill>
                    <a:latin typeface="Cambria Math" panose="02040503050406030204" pitchFamily="18" charset="0"/>
                    <a:ea typeface="Cambria Math" panose="02040503050406030204" pitchFamily="18" charset="0"/>
                  </a:rPr>
                  <a:t>Cutoff Region </a:t>
                </a:r>
              </a:p>
              <a:p>
                <a:pPr marL="285750" indent="-285750">
                  <a:buFont typeface="Arial" panose="020B0604020202020204" pitchFamily="34" charset="0"/>
                  <a:buChar char="•"/>
                </a:pPr>
                <a:r>
                  <a:rPr lang="en-US" altLang="en-US" dirty="0">
                    <a:solidFill>
                      <a:prstClr val="black"/>
                    </a:solidFill>
                    <a:latin typeface="Cambria Math" panose="02040503050406030204" pitchFamily="18" charset="0"/>
                    <a:ea typeface="Cambria Math" panose="02040503050406030204" pitchFamily="18" charset="0"/>
                  </a:rPr>
                  <a:t>Base-Emitter junction not forward biased. Negligible Collector current flows.</a:t>
                </a:r>
              </a:p>
              <a:p>
                <a:pPr marL="285750" indent="-285750">
                  <a:buFont typeface="Arial" panose="020B0604020202020204" pitchFamily="34" charset="0"/>
                  <a:buChar char="•"/>
                </a:pPr>
                <a:endParaRPr lang="en-US" altLang="en-US" dirty="0">
                  <a:solidFill>
                    <a:prstClr val="black"/>
                  </a:solidFill>
                  <a:latin typeface="Cambria Math" panose="02040503050406030204" pitchFamily="18" charset="0"/>
                  <a:ea typeface="Cambria Math" panose="02040503050406030204" pitchFamily="18" charset="0"/>
                </a:endParaRPr>
              </a:p>
              <a:p>
                <a:pPr marL="285750" indent="-285750">
                  <a:spcAft>
                    <a:spcPts val="1200"/>
                  </a:spcAft>
                  <a:buFont typeface="Arial" panose="020B0604020202020204" pitchFamily="34" charset="0"/>
                  <a:buChar char="•"/>
                </a:pPr>
                <a:r>
                  <a:rPr lang="en-US" altLang="en-US" dirty="0">
                    <a:solidFill>
                      <a:prstClr val="black"/>
                    </a:solidFill>
                    <a:latin typeface="Cambria Math" panose="02040503050406030204" pitchFamily="18" charset="0"/>
                    <a:ea typeface="Cambria Math" panose="02040503050406030204" pitchFamily="18" charset="0"/>
                  </a:rPr>
                  <a:t>Transistor behaves like an open switch between Collector and Emitter.</a:t>
                </a:r>
              </a:p>
              <a:p>
                <a:pPr algn="ctr">
                  <a:spcAft>
                    <a:spcPts val="1200"/>
                  </a:spcAft>
                </a:pPr>
                <a:r>
                  <a:rPr lang="en-US" altLang="en-US" sz="2400" dirty="0">
                    <a:solidFill>
                      <a:prstClr val="black"/>
                    </a:solidFill>
                    <a:latin typeface="Cambria Math" panose="02040503050406030204" pitchFamily="18" charset="0"/>
                    <a:ea typeface="Cambria Math" panose="02040503050406030204" pitchFamily="18" charset="0"/>
                  </a:rPr>
                  <a:t>Active Region </a:t>
                </a:r>
              </a:p>
              <a:p>
                <a:pPr marL="285750" indent="-285750">
                  <a:buFont typeface="Arial" panose="020B0604020202020204" pitchFamily="34" charset="0"/>
                  <a:buChar char="•"/>
                </a:pPr>
                <a:r>
                  <a:rPr lang="en-US" altLang="en-US" dirty="0">
                    <a:solidFill>
                      <a:prstClr val="black"/>
                    </a:solidFill>
                    <a:latin typeface="Cambria Math" panose="02040503050406030204" pitchFamily="18" charset="0"/>
                    <a:ea typeface="Cambria Math" panose="02040503050406030204" pitchFamily="18" charset="0"/>
                  </a:rPr>
                  <a:t>Base-Emitter junction forward biased, </a:t>
                </a:r>
                <a:r>
                  <a:rPr lang="en-US" altLang="en-US" dirty="0">
                    <a:solidFill>
                      <a:prstClr val="black"/>
                    </a:solidFill>
                  </a:rPr>
                  <a:t>Collector-Base</a:t>
                </a:r>
                <a:r>
                  <a:rPr lang="en-US" altLang="en-US" dirty="0">
                    <a:solidFill>
                      <a:prstClr val="black"/>
                    </a:solidFill>
                    <a:latin typeface="Cambria Math" panose="02040503050406030204" pitchFamily="18" charset="0"/>
                    <a:ea typeface="Cambria Math" panose="02040503050406030204" pitchFamily="18" charset="0"/>
                  </a:rPr>
                  <a:t> junction reverse biased.</a:t>
                </a:r>
              </a:p>
              <a:p>
                <a:pPr marL="285750" indent="-285750">
                  <a:buFont typeface="Arial" panose="020B0604020202020204" pitchFamily="34" charset="0"/>
                  <a:buChar char="•"/>
                </a:pPr>
                <a:endParaRPr lang="en-US" altLang="en-US" dirty="0">
                  <a:solidFill>
                    <a:prstClr val="black"/>
                  </a:solidFill>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r>
                  <a:rPr lang="en-US" altLang="en-US" dirty="0">
                    <a:solidFill>
                      <a:prstClr val="black"/>
                    </a:solidFill>
                    <a:latin typeface="Cambria Math" panose="02040503050406030204" pitchFamily="18" charset="0"/>
                    <a:ea typeface="Cambria Math" panose="02040503050406030204" pitchFamily="18" charset="0"/>
                  </a:rPr>
                  <a:t>Transistor approximately behaves like a dependent current source with </a:t>
                </a:r>
                <a14:m>
                  <m:oMath xmlns:m="http://schemas.openxmlformats.org/officeDocument/2006/math">
                    <m:sSub>
                      <m:sSubPr>
                        <m:ctrlPr>
                          <a:rPr lang="en-US" i="1">
                            <a:latin typeface="Cambria Math" panose="02040503050406030204" pitchFamily="18" charset="0"/>
                          </a:rPr>
                        </m:ctrlPr>
                      </m:sSubPr>
                      <m:e>
                        <m:r>
                          <m:rPr>
                            <m:sty m:val="p"/>
                          </m:rPr>
                          <a:rPr lang="en-US">
                            <a:latin typeface="Cambria Math" panose="02040503050406030204" pitchFamily="18" charset="0"/>
                          </a:rPr>
                          <m:t>I</m:t>
                        </m:r>
                      </m:e>
                      <m:sub>
                        <m:r>
                          <m:rPr>
                            <m:sty m:val="p"/>
                          </m:rPr>
                          <a:rPr lang="en-US">
                            <a:latin typeface="Cambria Math" panose="02040503050406030204" pitchFamily="18" charset="0"/>
                          </a:rPr>
                          <m:t>C</m:t>
                        </m:r>
                      </m:sub>
                    </m:sSub>
                    <m:r>
                      <a:rPr lang="en-US">
                        <a:latin typeface="Cambria Math" panose="02040503050406030204" pitchFamily="18" charset="0"/>
                      </a:rPr>
                      <m:t>=</m:t>
                    </m:r>
                    <m:sSub>
                      <m:sSubPr>
                        <m:ctrlPr>
                          <a:rPr lang="en-US" i="1">
                            <a:latin typeface="Cambria Math" panose="02040503050406030204" pitchFamily="18" charset="0"/>
                          </a:rPr>
                        </m:ctrlPr>
                      </m:sSubPr>
                      <m:e>
                        <m:r>
                          <m:rPr>
                            <m:sty m:val="p"/>
                          </m:rPr>
                          <a:rPr lang="el-GR">
                            <a:latin typeface="Cambria Math" panose="02040503050406030204" pitchFamily="18" charset="0"/>
                          </a:rPr>
                          <m:t>β</m:t>
                        </m:r>
                        <m:r>
                          <m:rPr>
                            <m:sty m:val="p"/>
                          </m:rPr>
                          <a:rPr lang="en-US">
                            <a:latin typeface="Cambria Math" panose="02040503050406030204" pitchFamily="18" charset="0"/>
                          </a:rPr>
                          <m:t>I</m:t>
                        </m:r>
                      </m:e>
                      <m:sub>
                        <m:r>
                          <m:rPr>
                            <m:sty m:val="p"/>
                          </m:rPr>
                          <a:rPr lang="en-US">
                            <a:latin typeface="Cambria Math" panose="02040503050406030204" pitchFamily="18" charset="0"/>
                          </a:rPr>
                          <m:t>B</m:t>
                        </m:r>
                      </m:sub>
                    </m:sSub>
                  </m:oMath>
                </a14:m>
                <a:r>
                  <a:rPr lang="en-US" altLang="en-US" dirty="0">
                    <a:solidFill>
                      <a:prstClr val="black"/>
                    </a:solidFill>
                    <a:latin typeface="Cambria Math" panose="02040503050406030204" pitchFamily="18" charset="0"/>
                    <a:ea typeface="Cambria Math" panose="02040503050406030204" pitchFamily="18" charset="0"/>
                  </a:rPr>
                  <a:t>, i.e., I</a:t>
                </a:r>
                <a:r>
                  <a:rPr lang="en-US" altLang="en-US" baseline="-25000" dirty="0">
                    <a:solidFill>
                      <a:prstClr val="black"/>
                    </a:solidFill>
                    <a:latin typeface="Cambria Math" panose="02040503050406030204" pitchFamily="18" charset="0"/>
                    <a:ea typeface="Cambria Math" panose="02040503050406030204" pitchFamily="18" charset="0"/>
                  </a:rPr>
                  <a:t>C</a:t>
                </a:r>
                <a:endParaRPr lang="en-US" altLang="en-US" dirty="0">
                  <a:solidFill>
                    <a:prstClr val="black"/>
                  </a:solidFill>
                  <a:latin typeface="Cambria Math" panose="02040503050406030204" pitchFamily="18" charset="0"/>
                  <a:ea typeface="Cambria Math" panose="02040503050406030204" pitchFamily="18" charset="0"/>
                </a:endParaRPr>
              </a:p>
              <a:p>
                <a:pPr>
                  <a:spcAft>
                    <a:spcPts val="1200"/>
                  </a:spcAft>
                </a:pPr>
                <a:r>
                  <a:rPr lang="en-US" altLang="en-US" dirty="0">
                    <a:solidFill>
                      <a:prstClr val="black"/>
                    </a:solidFill>
                    <a:latin typeface="Cambria Math" panose="02040503050406030204" pitchFamily="18" charset="0"/>
                    <a:ea typeface="Cambria Math" panose="02040503050406030204" pitchFamily="18" charset="0"/>
                  </a:rPr>
                  <a:t>is linearly dependent upon I</a:t>
                </a:r>
                <a:r>
                  <a:rPr lang="en-US" altLang="en-US" baseline="-25000" dirty="0">
                    <a:solidFill>
                      <a:prstClr val="black"/>
                    </a:solidFill>
                    <a:latin typeface="Cambria Math" panose="02040503050406030204" pitchFamily="18" charset="0"/>
                    <a:ea typeface="Cambria Math" panose="02040503050406030204" pitchFamily="18" charset="0"/>
                  </a:rPr>
                  <a:t>B</a:t>
                </a:r>
                <a:r>
                  <a:rPr lang="en-US" altLang="en-US" dirty="0">
                    <a:solidFill>
                      <a:prstClr val="black"/>
                    </a:solidFill>
                    <a:latin typeface="Cambria Math" panose="02040503050406030204" pitchFamily="18" charset="0"/>
                    <a:ea typeface="Cambria Math" panose="02040503050406030204" pitchFamily="18" charset="0"/>
                  </a:rPr>
                  <a:t>. Useful operating region for transistor amplifiers.</a:t>
                </a:r>
              </a:p>
              <a:p>
                <a:pPr algn="ctr">
                  <a:spcAft>
                    <a:spcPts val="1200"/>
                  </a:spcAft>
                </a:pPr>
                <a:r>
                  <a:rPr lang="en-US" altLang="en-US" sz="2400" dirty="0">
                    <a:solidFill>
                      <a:prstClr val="black"/>
                    </a:solidFill>
                    <a:latin typeface="Cambria Math" panose="02040503050406030204" pitchFamily="18" charset="0"/>
                    <a:ea typeface="Cambria Math" panose="02040503050406030204" pitchFamily="18" charset="0"/>
                  </a:rPr>
                  <a:t>   Saturation Region </a:t>
                </a:r>
              </a:p>
              <a:p>
                <a:pPr marL="285750" indent="-285750">
                  <a:buFont typeface="Arial" panose="020B0604020202020204" pitchFamily="34" charset="0"/>
                  <a:buChar char="•"/>
                </a:pPr>
                <a:r>
                  <a:rPr lang="en-US" altLang="en-US" dirty="0">
                    <a:solidFill>
                      <a:prstClr val="black"/>
                    </a:solidFill>
                    <a:latin typeface="Cambria Math" panose="02040503050406030204" pitchFamily="18" charset="0"/>
                    <a:ea typeface="Cambria Math" panose="02040503050406030204" pitchFamily="18" charset="0"/>
                  </a:rPr>
                  <a:t>Saturation occurs when the Base-Emitter junction is forward biased, i.e., </a:t>
                </a:r>
                <a:r>
                  <a:rPr lang="en-US" dirty="0">
                    <a:solidFill>
                      <a:srgbClr val="000000"/>
                    </a:solidFill>
                  </a:rPr>
                  <a:t>V</a:t>
                </a:r>
                <a:r>
                  <a:rPr lang="en-US" baseline="-25000" dirty="0">
                    <a:solidFill>
                      <a:srgbClr val="000000"/>
                    </a:solidFill>
                  </a:rPr>
                  <a:t>BE</a:t>
                </a:r>
                <a:r>
                  <a:rPr lang="en-US" dirty="0">
                    <a:solidFill>
                      <a:srgbClr val="000000"/>
                    </a:solidFill>
                  </a:rPr>
                  <a:t> ≈ 0.7 V for an </a:t>
                </a:r>
                <a:r>
                  <a:rPr lang="en-US" dirty="0" err="1">
                    <a:solidFill>
                      <a:srgbClr val="000000"/>
                    </a:solidFill>
                  </a:rPr>
                  <a:t>npn</a:t>
                </a:r>
                <a:r>
                  <a:rPr lang="en-US" dirty="0">
                    <a:solidFill>
                      <a:srgbClr val="000000"/>
                    </a:solidFill>
                  </a:rPr>
                  <a:t> and ≈ -0.7 V for a </a:t>
                </a:r>
                <a:r>
                  <a:rPr lang="en-US" dirty="0" err="1">
                    <a:solidFill>
                      <a:srgbClr val="000000"/>
                    </a:solidFill>
                  </a:rPr>
                  <a:t>pnp</a:t>
                </a:r>
                <a:r>
                  <a:rPr lang="en-US" dirty="0">
                    <a:solidFill>
                      <a:srgbClr val="000000"/>
                    </a:solidFill>
                  </a:rPr>
                  <a:t>,</a:t>
                </a:r>
                <a:r>
                  <a:rPr lang="en-US" altLang="en-US" dirty="0">
                    <a:solidFill>
                      <a:prstClr val="black"/>
                    </a:solidFill>
                    <a:latin typeface="Cambria Math" panose="02040503050406030204" pitchFamily="18" charset="0"/>
                    <a:ea typeface="Cambria Math" panose="02040503050406030204" pitchFamily="18" charset="0"/>
                  </a:rPr>
                  <a:t> while the Collector-Base junction also becomes slightly forward biased. Both junctions becoming forward biased, i.e., saturation, implies that V</a:t>
                </a:r>
                <a:r>
                  <a:rPr lang="en-US" altLang="en-US" baseline="-25000" dirty="0">
                    <a:solidFill>
                      <a:prstClr val="black"/>
                    </a:solidFill>
                    <a:latin typeface="Cambria Math" panose="02040503050406030204" pitchFamily="18" charset="0"/>
                    <a:ea typeface="Cambria Math" panose="02040503050406030204" pitchFamily="18" charset="0"/>
                  </a:rPr>
                  <a:t>CE</a:t>
                </a:r>
                <a:r>
                  <a:rPr lang="en-US" altLang="en-US" dirty="0">
                    <a:solidFill>
                      <a:prstClr val="black"/>
                    </a:solidFill>
                    <a:latin typeface="Cambria Math" panose="02040503050406030204" pitchFamily="18" charset="0"/>
                    <a:ea typeface="Cambria Math" panose="02040503050406030204" pitchFamily="18" charset="0"/>
                  </a:rPr>
                  <a:t> ≤ 0.3 V for an </a:t>
                </a:r>
                <a:r>
                  <a:rPr lang="en-US" altLang="en-US" dirty="0" err="1">
                    <a:solidFill>
                      <a:prstClr val="black"/>
                    </a:solidFill>
                    <a:latin typeface="Cambria Math" panose="02040503050406030204" pitchFamily="18" charset="0"/>
                    <a:ea typeface="Cambria Math" panose="02040503050406030204" pitchFamily="18" charset="0"/>
                  </a:rPr>
                  <a:t>npn</a:t>
                </a:r>
                <a:r>
                  <a:rPr lang="en-US" altLang="en-US" dirty="0">
                    <a:solidFill>
                      <a:prstClr val="black"/>
                    </a:solidFill>
                    <a:latin typeface="Cambria Math" panose="02040503050406030204" pitchFamily="18" charset="0"/>
                    <a:ea typeface="Cambria Math" panose="02040503050406030204" pitchFamily="18" charset="0"/>
                  </a:rPr>
                  <a:t> and V</a:t>
                </a:r>
                <a:r>
                  <a:rPr lang="en-US" altLang="en-US" baseline="-25000" dirty="0">
                    <a:solidFill>
                      <a:prstClr val="black"/>
                    </a:solidFill>
                    <a:latin typeface="Cambria Math" panose="02040503050406030204" pitchFamily="18" charset="0"/>
                    <a:ea typeface="Cambria Math" panose="02040503050406030204" pitchFamily="18" charset="0"/>
                  </a:rPr>
                  <a:t>EC</a:t>
                </a:r>
                <a:r>
                  <a:rPr lang="en-US" altLang="en-US" dirty="0">
                    <a:solidFill>
                      <a:prstClr val="black"/>
                    </a:solidFill>
                    <a:latin typeface="Cambria Math" panose="02040503050406030204" pitchFamily="18" charset="0"/>
                    <a:ea typeface="Cambria Math" panose="02040503050406030204" pitchFamily="18" charset="0"/>
                  </a:rPr>
                  <a:t> ≤ 0.3 V</a:t>
                </a:r>
                <a:r>
                  <a:rPr lang="en-US" dirty="0">
                    <a:solidFill>
                      <a:srgbClr val="000000"/>
                    </a:solidFill>
                  </a:rPr>
                  <a:t> for a </a:t>
                </a:r>
                <a:r>
                  <a:rPr lang="en-US" dirty="0" err="1">
                    <a:solidFill>
                      <a:srgbClr val="000000"/>
                    </a:solidFill>
                  </a:rPr>
                  <a:t>pnp</a:t>
                </a:r>
                <a:r>
                  <a:rPr lang="en-US" dirty="0">
                    <a:solidFill>
                      <a:srgbClr val="000000"/>
                    </a:solidFill>
                  </a:rPr>
                  <a:t>, which is sometimes approximated as a closed switch for hand calculations.</a:t>
                </a:r>
              </a:p>
              <a:p>
                <a:pPr marL="285750" indent="-285750">
                  <a:buFont typeface="Arial" panose="020B0604020202020204" pitchFamily="34" charset="0"/>
                  <a:buChar char="•"/>
                </a:pPr>
                <a:endParaRPr lang="en-US" altLang="en-US" dirty="0">
                  <a:solidFill>
                    <a:prstClr val="black"/>
                  </a:solidFill>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r>
                  <a:rPr lang="en-US" altLang="en-US" dirty="0">
                    <a:solidFill>
                      <a:prstClr val="black"/>
                    </a:solidFill>
                    <a:latin typeface="Cambria Math" panose="02040503050406030204" pitchFamily="18" charset="0"/>
                    <a:ea typeface="Cambria Math" panose="02040503050406030204" pitchFamily="18" charset="0"/>
                  </a:rPr>
                  <a:t>1</a:t>
                </a:r>
                <a:r>
                  <a:rPr lang="en-US" altLang="en-US" baseline="30000" dirty="0">
                    <a:solidFill>
                      <a:prstClr val="black"/>
                    </a:solidFill>
                    <a:latin typeface="Cambria Math" panose="02040503050406030204" pitchFamily="18" charset="0"/>
                    <a:ea typeface="Cambria Math" panose="02040503050406030204" pitchFamily="18" charset="0"/>
                  </a:rPr>
                  <a:t>st</a:t>
                </a:r>
                <a:r>
                  <a:rPr lang="en-US" altLang="en-US" dirty="0">
                    <a:solidFill>
                      <a:prstClr val="black"/>
                    </a:solidFill>
                    <a:latin typeface="Cambria Math" panose="02040503050406030204" pitchFamily="18" charset="0"/>
                    <a:ea typeface="Cambria Math" panose="02040503050406030204" pitchFamily="18" charset="0"/>
                  </a:rPr>
                  <a:t> Approximation in saturation is a closed switch between Collector and Emitter.</a:t>
                </a:r>
              </a:p>
              <a:p>
                <a:pPr marL="285750" indent="-285750">
                  <a:buFont typeface="Arial" panose="020B0604020202020204" pitchFamily="34" charset="0"/>
                  <a:buChar char="•"/>
                </a:pPr>
                <a:endParaRPr lang="en-US" altLang="en-US" dirty="0">
                  <a:solidFill>
                    <a:prstClr val="black"/>
                  </a:solidFill>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r>
                  <a:rPr lang="en-US" altLang="en-US" dirty="0" err="1">
                    <a:solidFill>
                      <a:prstClr val="black"/>
                    </a:solidFill>
                    <a:latin typeface="Cambria Math" panose="02040503050406030204" pitchFamily="18" charset="0"/>
                    <a:ea typeface="Cambria Math" panose="02040503050406030204" pitchFamily="18" charset="0"/>
                  </a:rPr>
                  <a:t>I</a:t>
                </a:r>
                <a:r>
                  <a:rPr lang="en-US" altLang="en-US" baseline="-25000" dirty="0" err="1">
                    <a:solidFill>
                      <a:prstClr val="black"/>
                    </a:solidFill>
                    <a:latin typeface="Cambria Math" panose="02040503050406030204" pitchFamily="18" charset="0"/>
                    <a:ea typeface="Cambria Math" panose="02040503050406030204" pitchFamily="18" charset="0"/>
                  </a:rPr>
                  <a:t>C_Sat</a:t>
                </a:r>
                <a:r>
                  <a:rPr lang="en-US" altLang="en-US" dirty="0">
                    <a:solidFill>
                      <a:prstClr val="black"/>
                    </a:solidFill>
                    <a:latin typeface="Cambria Math" panose="02040503050406030204" pitchFamily="18" charset="0"/>
                    <a:ea typeface="Cambria Math" panose="02040503050406030204" pitchFamily="18" charset="0"/>
                  </a:rPr>
                  <a:t> is approximated as maximum load-line current.</a:t>
                </a:r>
              </a:p>
            </p:txBody>
          </p:sp>
        </mc:Choice>
        <mc:Fallback>
          <p:sp>
            <p:nvSpPr>
              <p:cNvPr id="5" name="Rectangle 4">
                <a:extLst>
                  <a:ext uri="{FF2B5EF4-FFF2-40B4-BE49-F238E27FC236}">
                    <a16:creationId xmlns:a16="http://schemas.microsoft.com/office/drawing/2014/main" id="{38B3DE52-92CD-464F-AB1D-8BC60AB65411}"/>
                  </a:ext>
                </a:extLst>
              </p:cNvPr>
              <p:cNvSpPr>
                <a:spLocks noRot="1" noChangeAspect="1" noMove="1" noResize="1" noEditPoints="1" noAdjustHandles="1" noChangeArrowheads="1" noChangeShapeType="1" noTextEdit="1"/>
              </p:cNvSpPr>
              <p:nvPr/>
            </p:nvSpPr>
            <p:spPr>
              <a:xfrm>
                <a:off x="397566" y="582608"/>
                <a:ext cx="11600952" cy="6124754"/>
              </a:xfrm>
              <a:prstGeom prst="rect">
                <a:avLst/>
              </a:prstGeom>
              <a:blipFill>
                <a:blip r:embed="rId3"/>
                <a:stretch>
                  <a:fillRect l="-209" t="-395" b="-99"/>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E0DF28D3-2081-4ECC-8752-EB14EF5AAF80}"/>
              </a:ext>
            </a:extLst>
          </p:cNvPr>
          <p:cNvPicPr>
            <a:picLocks noChangeAspect="1"/>
          </p:cNvPicPr>
          <p:nvPr/>
        </p:nvPicPr>
        <p:blipFill>
          <a:blip r:embed="rId4"/>
          <a:stretch>
            <a:fillRect/>
          </a:stretch>
        </p:blipFill>
        <p:spPr>
          <a:xfrm>
            <a:off x="9781563" y="1476463"/>
            <a:ext cx="1589100" cy="604064"/>
          </a:xfrm>
          <a:prstGeom prst="rect">
            <a:avLst/>
          </a:prstGeom>
        </p:spPr>
      </p:pic>
      <p:pic>
        <p:nvPicPr>
          <p:cNvPr id="4" name="Picture 3">
            <a:extLst>
              <a:ext uri="{FF2B5EF4-FFF2-40B4-BE49-F238E27FC236}">
                <a16:creationId xmlns:a16="http://schemas.microsoft.com/office/drawing/2014/main" id="{389E151B-D04D-460E-9F44-A9AF49C948D4}"/>
              </a:ext>
            </a:extLst>
          </p:cNvPr>
          <p:cNvPicPr>
            <a:picLocks noChangeAspect="1"/>
          </p:cNvPicPr>
          <p:nvPr/>
        </p:nvPicPr>
        <p:blipFill>
          <a:blip r:embed="rId5"/>
          <a:stretch>
            <a:fillRect/>
          </a:stretch>
        </p:blipFill>
        <p:spPr>
          <a:xfrm>
            <a:off x="9953976" y="6124390"/>
            <a:ext cx="1595866" cy="467511"/>
          </a:xfrm>
          <a:prstGeom prst="rect">
            <a:avLst/>
          </a:prstGeom>
        </p:spPr>
      </p:pic>
      <p:pic>
        <p:nvPicPr>
          <p:cNvPr id="6" name="Picture 5">
            <a:extLst>
              <a:ext uri="{FF2B5EF4-FFF2-40B4-BE49-F238E27FC236}">
                <a16:creationId xmlns:a16="http://schemas.microsoft.com/office/drawing/2014/main" id="{B53AD933-FE0A-4598-AD9E-0E34AA2F20A5}"/>
              </a:ext>
            </a:extLst>
          </p:cNvPr>
          <p:cNvPicPr>
            <a:picLocks noChangeAspect="1"/>
          </p:cNvPicPr>
          <p:nvPr/>
        </p:nvPicPr>
        <p:blipFill>
          <a:blip r:embed="rId6"/>
          <a:stretch>
            <a:fillRect/>
          </a:stretch>
        </p:blipFill>
        <p:spPr>
          <a:xfrm>
            <a:off x="9684310" y="2675575"/>
            <a:ext cx="2244835" cy="1502141"/>
          </a:xfrm>
          <a:prstGeom prst="rect">
            <a:avLst/>
          </a:prstGeom>
        </p:spPr>
      </p:pic>
      <p:sp>
        <p:nvSpPr>
          <p:cNvPr id="7" name="TextBox 6">
            <a:extLst>
              <a:ext uri="{FF2B5EF4-FFF2-40B4-BE49-F238E27FC236}">
                <a16:creationId xmlns:a16="http://schemas.microsoft.com/office/drawing/2014/main" id="{81C5C750-671B-4AA2-86DF-F6FB6C595B64}"/>
              </a:ext>
            </a:extLst>
          </p:cNvPr>
          <p:cNvSpPr txBox="1"/>
          <p:nvPr/>
        </p:nvSpPr>
        <p:spPr>
          <a:xfrm>
            <a:off x="9909136" y="5499779"/>
            <a:ext cx="1640706" cy="369332"/>
          </a:xfrm>
          <a:prstGeom prst="rect">
            <a:avLst/>
          </a:prstGeom>
          <a:noFill/>
        </p:spPr>
        <p:txBody>
          <a:bodyPr wrap="none" rtlCol="0">
            <a:spAutoFit/>
          </a:bodyPr>
          <a:lstStyle/>
          <a:p>
            <a:r>
              <a:rPr lang="en-US" dirty="0">
                <a:solidFill>
                  <a:schemeClr val="bg1"/>
                </a:solidFill>
              </a:rPr>
              <a:t>Poll Questions.</a:t>
            </a:r>
          </a:p>
        </p:txBody>
      </p:sp>
    </p:spTree>
    <p:extLst>
      <p:ext uri="{BB962C8B-B14F-4D97-AF65-F5344CB8AC3E}">
        <p14:creationId xmlns:p14="http://schemas.microsoft.com/office/powerpoint/2010/main" val="1104775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4" end="4"/>
                                            </p:txEl>
                                          </p:spTgt>
                                        </p:tgtEl>
                                        <p:attrNameLst>
                                          <p:attrName>style.visibility</p:attrName>
                                        </p:attrNameLst>
                                      </p:cBhvr>
                                      <p:to>
                                        <p:strVal val="visible"/>
                                      </p:to>
                                    </p:set>
                                    <p:anim calcmode="lin" valueType="num">
                                      <p:cBhvr additive="base">
                                        <p:cTn id="7" dur="500" fill="hold"/>
                                        <p:tgtEl>
                                          <p:spTgt spid="5">
                                            <p:txEl>
                                              <p:pRg st="4" end="4"/>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4" end="4"/>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
                                            <p:txEl>
                                              <p:pRg st="5" end="5"/>
                                            </p:txEl>
                                          </p:spTgt>
                                        </p:tgtEl>
                                        <p:attrNameLst>
                                          <p:attrName>style.visibility</p:attrName>
                                        </p:attrNameLst>
                                      </p:cBhvr>
                                      <p:to>
                                        <p:strVal val="visible"/>
                                      </p:to>
                                    </p:set>
                                    <p:anim calcmode="lin" valueType="num">
                                      <p:cBhvr additive="base">
                                        <p:cTn id="11" dur="500" fill="hold"/>
                                        <p:tgtEl>
                                          <p:spTgt spid="5">
                                            <p:txEl>
                                              <p:pRg st="5" end="5"/>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5">
                                            <p:txEl>
                                              <p:pRg st="5" end="5"/>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5">
                                            <p:txEl>
                                              <p:pRg st="7" end="7"/>
                                            </p:txEl>
                                          </p:spTgt>
                                        </p:tgtEl>
                                        <p:attrNameLst>
                                          <p:attrName>style.visibility</p:attrName>
                                        </p:attrNameLst>
                                      </p:cBhvr>
                                      <p:to>
                                        <p:strVal val="visible"/>
                                      </p:to>
                                    </p:set>
                                    <p:anim calcmode="lin" valueType="num">
                                      <p:cBhvr additive="base">
                                        <p:cTn id="15" dur="500" fill="hold"/>
                                        <p:tgtEl>
                                          <p:spTgt spid="5">
                                            <p:txEl>
                                              <p:pRg st="7" end="7"/>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5">
                                            <p:txEl>
                                              <p:pRg st="7" end="7"/>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5">
                                            <p:txEl>
                                              <p:pRg st="8" end="8"/>
                                            </p:txEl>
                                          </p:spTgt>
                                        </p:tgtEl>
                                        <p:attrNameLst>
                                          <p:attrName>style.visibility</p:attrName>
                                        </p:attrNameLst>
                                      </p:cBhvr>
                                      <p:to>
                                        <p:strVal val="visible"/>
                                      </p:to>
                                    </p:set>
                                    <p:anim calcmode="lin" valueType="num">
                                      <p:cBhvr additive="base">
                                        <p:cTn id="19" dur="500" fill="hold"/>
                                        <p:tgtEl>
                                          <p:spTgt spid="5">
                                            <p:txEl>
                                              <p:pRg st="8" end="8"/>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ppt_x"/>
                                          </p:val>
                                        </p:tav>
                                        <p:tav tm="100000">
                                          <p:val>
                                            <p:strVal val="#ppt_x"/>
                                          </p:val>
                                        </p:tav>
                                      </p:tavLst>
                                    </p:anim>
                                    <p:anim calcmode="lin" valueType="num">
                                      <p:cBhvr additive="base">
                                        <p:cTn id="2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5">
                                            <p:txEl>
                                              <p:pRg st="9" end="9"/>
                                            </p:txEl>
                                          </p:spTgt>
                                        </p:tgtEl>
                                        <p:attrNameLst>
                                          <p:attrName>style.visibility</p:attrName>
                                        </p:attrNameLst>
                                      </p:cBhvr>
                                      <p:to>
                                        <p:strVal val="visible"/>
                                      </p:to>
                                    </p:set>
                                    <p:anim calcmode="lin" valueType="num">
                                      <p:cBhvr additive="base">
                                        <p:cTn id="31" dur="500" fill="hold"/>
                                        <p:tgtEl>
                                          <p:spTgt spid="5">
                                            <p:txEl>
                                              <p:pRg st="9" end="9"/>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5">
                                            <p:txEl>
                                              <p:pRg st="9" end="9"/>
                                            </p:txEl>
                                          </p:spTgt>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5">
                                            <p:txEl>
                                              <p:pRg st="10" end="10"/>
                                            </p:txEl>
                                          </p:spTgt>
                                        </p:tgtEl>
                                        <p:attrNameLst>
                                          <p:attrName>style.visibility</p:attrName>
                                        </p:attrNameLst>
                                      </p:cBhvr>
                                      <p:to>
                                        <p:strVal val="visible"/>
                                      </p:to>
                                    </p:set>
                                    <p:anim calcmode="lin" valueType="num">
                                      <p:cBhvr additive="base">
                                        <p:cTn id="35" dur="500" fill="hold"/>
                                        <p:tgtEl>
                                          <p:spTgt spid="5">
                                            <p:txEl>
                                              <p:pRg st="10" end="10"/>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5">
                                            <p:txEl>
                                              <p:pRg st="10" end="10"/>
                                            </p:txEl>
                                          </p:spTgt>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5">
                                            <p:txEl>
                                              <p:pRg st="12" end="12"/>
                                            </p:txEl>
                                          </p:spTgt>
                                        </p:tgtEl>
                                        <p:attrNameLst>
                                          <p:attrName>style.visibility</p:attrName>
                                        </p:attrNameLst>
                                      </p:cBhvr>
                                      <p:to>
                                        <p:strVal val="visible"/>
                                      </p:to>
                                    </p:set>
                                    <p:anim calcmode="lin" valueType="num">
                                      <p:cBhvr additive="base">
                                        <p:cTn id="39" dur="500" fill="hold"/>
                                        <p:tgtEl>
                                          <p:spTgt spid="5">
                                            <p:txEl>
                                              <p:pRg st="12" end="12"/>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5">
                                            <p:txEl>
                                              <p:pRg st="12" end="12"/>
                                            </p:txEl>
                                          </p:spTgt>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5">
                                            <p:txEl>
                                              <p:pRg st="14" end="14"/>
                                            </p:txEl>
                                          </p:spTgt>
                                        </p:tgtEl>
                                        <p:attrNameLst>
                                          <p:attrName>style.visibility</p:attrName>
                                        </p:attrNameLst>
                                      </p:cBhvr>
                                      <p:to>
                                        <p:strVal val="visible"/>
                                      </p:to>
                                    </p:set>
                                    <p:anim calcmode="lin" valueType="num">
                                      <p:cBhvr additive="base">
                                        <p:cTn id="43" dur="500" fill="hold"/>
                                        <p:tgtEl>
                                          <p:spTgt spid="5">
                                            <p:txEl>
                                              <p:pRg st="14" end="14"/>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5">
                                            <p:txEl>
                                              <p:pRg st="14" end="14"/>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4"/>
                                        </p:tgtEl>
                                        <p:attrNameLst>
                                          <p:attrName>style.visibility</p:attrName>
                                        </p:attrNameLst>
                                      </p:cBhvr>
                                      <p:to>
                                        <p:strVal val="visible"/>
                                      </p:to>
                                    </p:set>
                                    <p:anim calcmode="lin" valueType="num">
                                      <p:cBhvr additive="base">
                                        <p:cTn id="49" dur="500" fill="hold"/>
                                        <p:tgtEl>
                                          <p:spTgt spid="4"/>
                                        </p:tgtEl>
                                        <p:attrNameLst>
                                          <p:attrName>ppt_x</p:attrName>
                                        </p:attrNameLst>
                                      </p:cBhvr>
                                      <p:tavLst>
                                        <p:tav tm="0">
                                          <p:val>
                                            <p:strVal val="#ppt_x"/>
                                          </p:val>
                                        </p:tav>
                                        <p:tav tm="100000">
                                          <p:val>
                                            <p:strVal val="#ppt_x"/>
                                          </p:val>
                                        </p:tav>
                                      </p:tavLst>
                                    </p:anim>
                                    <p:anim calcmode="lin" valueType="num">
                                      <p:cBhvr additive="base">
                                        <p:cTn id="5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7"/>
                                        </p:tgtEl>
                                        <p:attrNameLst>
                                          <p:attrName>style.visibility</p:attrName>
                                        </p:attrNameLst>
                                      </p:cBhvr>
                                      <p:to>
                                        <p:strVal val="visible"/>
                                      </p:to>
                                    </p:set>
                                    <p:anim calcmode="lin" valueType="num">
                                      <p:cBhvr additive="base">
                                        <p:cTn id="55" dur="500" fill="hold"/>
                                        <p:tgtEl>
                                          <p:spTgt spid="7"/>
                                        </p:tgtEl>
                                        <p:attrNameLst>
                                          <p:attrName>ppt_x</p:attrName>
                                        </p:attrNameLst>
                                      </p:cBhvr>
                                      <p:tavLst>
                                        <p:tav tm="0">
                                          <p:val>
                                            <p:strVal val="#ppt_x"/>
                                          </p:val>
                                        </p:tav>
                                        <p:tav tm="100000">
                                          <p:val>
                                            <p:strVal val="#ppt_x"/>
                                          </p:val>
                                        </p:tav>
                                      </p:tavLst>
                                    </p:anim>
                                    <p:anim calcmode="lin" valueType="num">
                                      <p:cBhvr additive="base">
                                        <p:cTn id="5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9292" y="-9521"/>
            <a:ext cx="9913480" cy="609600"/>
          </a:xfrm>
        </p:spPr>
        <p:txBody>
          <a:bodyPr>
            <a:noAutofit/>
          </a:bodyPr>
          <a:lstStyle/>
          <a:p>
            <a:pPr algn="ctr"/>
            <a:r>
              <a:rPr lang="en-US" sz="4000" dirty="0">
                <a:gradFill>
                  <a:gsLst>
                    <a:gs pos="0">
                      <a:schemeClr val="tx2"/>
                    </a:gs>
                    <a:gs pos="46000">
                      <a:schemeClr val="tx2"/>
                    </a:gs>
                    <a:gs pos="86000">
                      <a:schemeClr val="accent5"/>
                    </a:gs>
                  </a:gsLst>
                  <a:lin ang="5400000" scaled="1"/>
                </a:gradFill>
              </a:rPr>
              <a:t>Common-Emitter (CE)  Configuration</a:t>
            </a:r>
          </a:p>
        </p:txBody>
      </p:sp>
      <p:sp>
        <p:nvSpPr>
          <p:cNvPr id="11" name="Rectangle 10"/>
          <p:cNvSpPr/>
          <p:nvPr/>
        </p:nvSpPr>
        <p:spPr>
          <a:xfrm>
            <a:off x="158620" y="599254"/>
            <a:ext cx="11868539" cy="6186309"/>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a:t>Common-emitter (CE) configuration refers to the emitter terminal being connected to the ground or common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a:t> terminal of the power supplies. The adjacent circuit is connected to a dc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a:t>ground, although CE configuration also results from emitter connected to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a:t>an ac ground for ac amplifiers, as will be discussed at a future time.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1" i="0" u="sng"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a:t>Subscript Notation</a:t>
            </a:r>
            <a:r>
              <a:rPr kumimoji="0" lang="en-US" alt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a:t>Single subscripts are used for node voltages, i.e., V</a:t>
            </a:r>
            <a:r>
              <a:rPr kumimoji="0" lang="en-US" altLang="en-US" sz="1800" b="0" i="0" u="none" strike="noStrike" kern="1200" cap="none" spc="0" normalizeH="0" baseline="-25000" noProof="0" dirty="0">
                <a:ln>
                  <a:noFill/>
                </a:ln>
                <a:solidFill>
                  <a:prstClr val="black"/>
                </a:solidFill>
                <a:effectLst/>
                <a:uLnTx/>
                <a:uFillTx/>
                <a:latin typeface="Cambria Math" panose="02040503050406030204" pitchFamily="18" charset="0"/>
                <a:ea typeface="Cambria Math" panose="02040503050406030204" pitchFamily="18" charset="0"/>
                <a:cs typeface="+mn-cs"/>
              </a:rPr>
              <a:t>B</a:t>
            </a:r>
            <a:r>
              <a:rPr kumimoji="0" lang="en-US" alt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a:t>, V</a:t>
            </a:r>
            <a:r>
              <a:rPr kumimoji="0" lang="en-US" altLang="en-US" sz="1800" b="0" i="0" u="none" strike="noStrike" kern="1200" cap="none" spc="0" normalizeH="0" baseline="-25000" noProof="0" dirty="0">
                <a:ln>
                  <a:noFill/>
                </a:ln>
                <a:solidFill>
                  <a:prstClr val="black"/>
                </a:solidFill>
                <a:effectLst/>
                <a:uLnTx/>
                <a:uFillTx/>
                <a:latin typeface="Cambria Math" panose="02040503050406030204" pitchFamily="18" charset="0"/>
                <a:ea typeface="Cambria Math" panose="02040503050406030204" pitchFamily="18" charset="0"/>
                <a:cs typeface="+mn-cs"/>
              </a:rPr>
              <a:t>C</a:t>
            </a:r>
            <a:r>
              <a:rPr kumimoji="0" lang="en-US" alt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a:t> and V</a:t>
            </a:r>
            <a:r>
              <a:rPr kumimoji="0" lang="en-US" altLang="en-US" sz="1800" b="0" i="0" u="none" strike="noStrike" kern="1200" cap="none" spc="0" normalizeH="0" baseline="-25000" noProof="0" dirty="0">
                <a:ln>
                  <a:noFill/>
                </a:ln>
                <a:solidFill>
                  <a:prstClr val="black"/>
                </a:solidFill>
                <a:effectLst/>
                <a:uLnTx/>
                <a:uFillTx/>
                <a:latin typeface="Cambria Math" panose="02040503050406030204" pitchFamily="18" charset="0"/>
                <a:ea typeface="Cambria Math" panose="02040503050406030204" pitchFamily="18" charset="0"/>
                <a:cs typeface="+mn-cs"/>
              </a:rPr>
              <a:t>E</a:t>
            </a:r>
            <a:r>
              <a:rPr kumimoji="0" lang="en-US" alt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a:t>Double subscripts are used to represent either sources of power,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a:t>such as V</a:t>
            </a:r>
            <a:r>
              <a:rPr kumimoji="0" lang="en-US" altLang="en-US" sz="1800" b="0" i="0" u="none" strike="noStrike" kern="1200" cap="none" spc="0" normalizeH="0" baseline="-25000" noProof="0" dirty="0">
                <a:ln>
                  <a:noFill/>
                </a:ln>
                <a:solidFill>
                  <a:prstClr val="black"/>
                </a:solidFill>
                <a:effectLst/>
                <a:uLnTx/>
                <a:uFillTx/>
                <a:latin typeface="Cambria Math" panose="02040503050406030204" pitchFamily="18" charset="0"/>
                <a:ea typeface="Cambria Math" panose="02040503050406030204" pitchFamily="18" charset="0"/>
                <a:cs typeface="+mn-cs"/>
              </a:rPr>
              <a:t>CC</a:t>
            </a:r>
            <a:r>
              <a:rPr kumimoji="0" lang="en-US" alt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a:t> or V</a:t>
            </a:r>
            <a:r>
              <a:rPr kumimoji="0" lang="en-US" altLang="en-US" sz="1800" b="0" i="0" u="none" strike="noStrike" kern="1200" cap="none" spc="0" normalizeH="0" baseline="-25000" noProof="0" dirty="0">
                <a:ln>
                  <a:noFill/>
                </a:ln>
                <a:solidFill>
                  <a:prstClr val="black"/>
                </a:solidFill>
                <a:effectLst/>
                <a:uLnTx/>
                <a:uFillTx/>
                <a:latin typeface="Cambria Math" panose="02040503050406030204" pitchFamily="18" charset="0"/>
                <a:ea typeface="Cambria Math" panose="02040503050406030204" pitchFamily="18" charset="0"/>
                <a:cs typeface="+mn-cs"/>
              </a:rPr>
              <a:t>BB</a:t>
            </a:r>
            <a:r>
              <a:rPr kumimoji="0" lang="en-US" alt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a:t>, and also the voltage between two different nodes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a:t>such as V</a:t>
            </a:r>
            <a:r>
              <a:rPr kumimoji="0" lang="en-US" altLang="en-US" sz="1800" b="0" i="0" u="none" strike="noStrike" kern="1200" cap="none" spc="0" normalizeH="0" baseline="-25000" noProof="0" dirty="0">
                <a:ln>
                  <a:noFill/>
                </a:ln>
                <a:solidFill>
                  <a:prstClr val="black"/>
                </a:solidFill>
                <a:effectLst/>
                <a:uLnTx/>
                <a:uFillTx/>
                <a:latin typeface="Cambria Math" panose="02040503050406030204" pitchFamily="18" charset="0"/>
                <a:ea typeface="Cambria Math" panose="02040503050406030204" pitchFamily="18" charset="0"/>
                <a:cs typeface="+mn-cs"/>
              </a:rPr>
              <a:t>CE</a:t>
            </a:r>
            <a:r>
              <a:rPr kumimoji="0" lang="en-US" alt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a:t> = V</a:t>
            </a:r>
            <a:r>
              <a:rPr kumimoji="0" lang="en-US" altLang="en-US" sz="1800" b="0" i="0" u="none" strike="noStrike" kern="1200" cap="none" spc="0" normalizeH="0" baseline="-25000" noProof="0" dirty="0">
                <a:ln>
                  <a:noFill/>
                </a:ln>
                <a:solidFill>
                  <a:prstClr val="black"/>
                </a:solidFill>
                <a:effectLst/>
                <a:uLnTx/>
                <a:uFillTx/>
                <a:latin typeface="Cambria Math" panose="02040503050406030204" pitchFamily="18" charset="0"/>
                <a:ea typeface="Cambria Math" panose="02040503050406030204" pitchFamily="18" charset="0"/>
                <a:cs typeface="+mn-cs"/>
              </a:rPr>
              <a:t>C</a:t>
            </a:r>
            <a:r>
              <a:rPr kumimoji="0" lang="en-US" alt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a:t> – V</a:t>
            </a:r>
            <a:r>
              <a:rPr kumimoji="0" lang="en-US" altLang="en-US" sz="1800" b="0" i="0" u="none" strike="noStrike" kern="1200" cap="none" spc="0" normalizeH="0" baseline="-25000" noProof="0" dirty="0">
                <a:ln>
                  <a:noFill/>
                </a:ln>
                <a:solidFill>
                  <a:prstClr val="black"/>
                </a:solidFill>
                <a:effectLst/>
                <a:uLnTx/>
                <a:uFillTx/>
                <a:latin typeface="Cambria Math" panose="02040503050406030204" pitchFamily="18" charset="0"/>
                <a:ea typeface="Cambria Math" panose="02040503050406030204" pitchFamily="18" charset="0"/>
                <a:cs typeface="+mn-cs"/>
              </a:rPr>
              <a:t>E</a:t>
            </a:r>
            <a:r>
              <a:rPr kumimoji="0" lang="en-US" alt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a:t>Output voltage </a:t>
            </a:r>
            <a:r>
              <a:rPr kumimoji="0" lang="en-US" altLang="en-US" sz="1800" b="0" i="0" u="none" strike="noStrike" kern="1200" cap="none" spc="0" normalizeH="0" baseline="0" noProof="0" dirty="0" err="1">
                <a:ln>
                  <a:noFill/>
                </a:ln>
                <a:solidFill>
                  <a:prstClr val="black"/>
                </a:solidFill>
                <a:effectLst/>
                <a:uLnTx/>
                <a:uFillTx/>
                <a:latin typeface="Cambria Math" panose="02040503050406030204" pitchFamily="18" charset="0"/>
                <a:ea typeface="Cambria Math" panose="02040503050406030204" pitchFamily="18" charset="0"/>
                <a:cs typeface="+mn-cs"/>
              </a:rPr>
              <a:t>V</a:t>
            </a:r>
            <a:r>
              <a:rPr kumimoji="0" lang="en-US" altLang="en-US" sz="1800" b="0" i="0" u="none" strike="noStrike" kern="1200" cap="none" spc="0" normalizeH="0" baseline="-25000" noProof="0" dirty="0" err="1">
                <a:ln>
                  <a:noFill/>
                </a:ln>
                <a:solidFill>
                  <a:prstClr val="black"/>
                </a:solidFill>
                <a:effectLst/>
                <a:uLnTx/>
                <a:uFillTx/>
                <a:latin typeface="Cambria Math" panose="02040503050406030204" pitchFamily="18" charset="0"/>
                <a:ea typeface="Cambria Math" panose="02040503050406030204" pitchFamily="18" charset="0"/>
                <a:cs typeface="+mn-cs"/>
              </a:rPr>
              <a:t>out</a:t>
            </a:r>
            <a:r>
              <a:rPr kumimoji="0" lang="en-US" alt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a:t> also equals collector node voltage V</a:t>
            </a:r>
            <a:r>
              <a:rPr kumimoji="0" lang="en-US" altLang="en-US" sz="1800" b="0" i="0" u="none" strike="noStrike" kern="1200" cap="none" spc="0" normalizeH="0" baseline="-25000" noProof="0" dirty="0">
                <a:ln>
                  <a:noFill/>
                </a:ln>
                <a:solidFill>
                  <a:prstClr val="black"/>
                </a:solidFill>
                <a:effectLst/>
                <a:uLnTx/>
                <a:uFillTx/>
                <a:latin typeface="Cambria Math" panose="02040503050406030204" pitchFamily="18" charset="0"/>
                <a:ea typeface="Cambria Math" panose="02040503050406030204" pitchFamily="18" charset="0"/>
                <a:cs typeface="+mn-cs"/>
              </a:rPr>
              <a:t>C</a:t>
            </a:r>
            <a:r>
              <a:rPr kumimoji="0" lang="en-US" alt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a:t> = V</a:t>
            </a:r>
            <a:r>
              <a:rPr kumimoji="0" lang="en-US" altLang="en-US" sz="1800" b="0" i="0" u="none" strike="noStrike" kern="1200" cap="none" spc="0" normalizeH="0" baseline="-25000" noProof="0" dirty="0">
                <a:ln>
                  <a:noFill/>
                </a:ln>
                <a:solidFill>
                  <a:prstClr val="black"/>
                </a:solidFill>
                <a:effectLst/>
                <a:uLnTx/>
                <a:uFillTx/>
                <a:latin typeface="Cambria Math" panose="02040503050406030204" pitchFamily="18" charset="0"/>
                <a:ea typeface="Cambria Math" panose="02040503050406030204" pitchFamily="18" charset="0"/>
                <a:cs typeface="+mn-cs"/>
              </a:rPr>
              <a:t>CE</a:t>
            </a:r>
            <a:r>
              <a:rPr kumimoji="0" lang="en-US" alt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a:t> in the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a:t>adjacent schematic.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a:t>In the above circuit, 2</a:t>
            </a:r>
            <a:r>
              <a:rPr kumimoji="0" lang="en-US" altLang="en-US" sz="1800" b="0" i="0" u="none" strike="noStrike" kern="1200" cap="none" spc="0" normalizeH="0" baseline="30000" noProof="0" dirty="0">
                <a:ln>
                  <a:noFill/>
                </a:ln>
                <a:solidFill>
                  <a:prstClr val="black"/>
                </a:solidFill>
                <a:effectLst/>
                <a:uLnTx/>
                <a:uFillTx/>
                <a:latin typeface="Cambria Math" panose="02040503050406030204" pitchFamily="18" charset="0"/>
                <a:ea typeface="Cambria Math" panose="02040503050406030204" pitchFamily="18" charset="0"/>
                <a:cs typeface="+mn-cs"/>
              </a:rPr>
              <a:t>nd</a:t>
            </a:r>
            <a:r>
              <a:rPr kumimoji="0" lang="en-US" alt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a:t> approximation implies that Q1 is operating in cutoff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a:t>if V</a:t>
            </a:r>
            <a:r>
              <a:rPr kumimoji="0" lang="en-US" altLang="en-US" sz="1800" b="0" i="0" u="none" strike="noStrike" kern="1200" cap="none" spc="0" normalizeH="0" baseline="-25000" noProof="0" dirty="0">
                <a:ln>
                  <a:noFill/>
                </a:ln>
                <a:solidFill>
                  <a:prstClr val="black"/>
                </a:solidFill>
                <a:effectLst/>
                <a:uLnTx/>
                <a:uFillTx/>
                <a:latin typeface="Cambria Math" panose="02040503050406030204" pitchFamily="18" charset="0"/>
                <a:ea typeface="Cambria Math" panose="02040503050406030204" pitchFamily="18" charset="0"/>
                <a:cs typeface="+mn-cs"/>
              </a:rPr>
              <a:t>BE</a:t>
            </a:r>
            <a:r>
              <a:rPr kumimoji="0" lang="en-US" alt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a:t> &lt; 0.7 V.</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a:t>Q1 is operating in the active region for V</a:t>
            </a:r>
            <a:r>
              <a:rPr kumimoji="0" lang="en-US" altLang="en-US" sz="1800" b="0" i="0" u="none" strike="noStrike" kern="1200" cap="none" spc="0" normalizeH="0" baseline="-25000" noProof="0" dirty="0">
                <a:ln>
                  <a:noFill/>
                </a:ln>
                <a:solidFill>
                  <a:prstClr val="black"/>
                </a:solidFill>
                <a:effectLst/>
                <a:uLnTx/>
                <a:uFillTx/>
                <a:latin typeface="Cambria Math" panose="02040503050406030204" pitchFamily="18" charset="0"/>
                <a:ea typeface="Cambria Math" panose="02040503050406030204" pitchFamily="18" charset="0"/>
                <a:cs typeface="+mn-cs"/>
              </a:rPr>
              <a:t>BE</a:t>
            </a:r>
            <a:r>
              <a:rPr kumimoji="0" lang="en-US" alt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a:t> ≥ 0.7 V and  V</a:t>
            </a:r>
            <a:r>
              <a:rPr kumimoji="0" lang="en-US" altLang="en-US" sz="1800" b="0" i="0" u="none" strike="noStrike" kern="1200" cap="none" spc="0" normalizeH="0" baseline="-25000" noProof="0" dirty="0">
                <a:ln>
                  <a:noFill/>
                </a:ln>
                <a:solidFill>
                  <a:prstClr val="black"/>
                </a:solidFill>
                <a:effectLst/>
                <a:uLnTx/>
                <a:uFillTx/>
                <a:latin typeface="Cambria Math" panose="02040503050406030204" pitchFamily="18" charset="0"/>
                <a:ea typeface="Cambria Math" panose="02040503050406030204" pitchFamily="18" charset="0"/>
                <a:cs typeface="+mn-cs"/>
              </a:rPr>
              <a:t>CE</a:t>
            </a:r>
            <a:r>
              <a:rPr kumimoji="0" lang="en-US" alt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a:t> &gt; 0.3 V.</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a:t>Q1 is operating in the saturation region for V</a:t>
            </a:r>
            <a:r>
              <a:rPr kumimoji="0" lang="en-US" altLang="en-US" sz="1800" b="0" i="0" u="none" strike="noStrike" kern="1200" cap="none" spc="0" normalizeH="0" baseline="-25000" noProof="0" dirty="0">
                <a:ln>
                  <a:noFill/>
                </a:ln>
                <a:solidFill>
                  <a:prstClr val="black"/>
                </a:solidFill>
                <a:effectLst/>
                <a:uLnTx/>
                <a:uFillTx/>
                <a:latin typeface="Cambria Math" panose="02040503050406030204" pitchFamily="18" charset="0"/>
                <a:ea typeface="Cambria Math" panose="02040503050406030204" pitchFamily="18" charset="0"/>
                <a:cs typeface="+mn-cs"/>
              </a:rPr>
              <a:t>BE</a:t>
            </a:r>
            <a:r>
              <a:rPr kumimoji="0" lang="en-US" alt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a:t> ≥ 0.7 V and  V</a:t>
            </a:r>
            <a:r>
              <a:rPr kumimoji="0" lang="en-US" altLang="en-US" sz="1800" b="0" i="0" u="none" strike="noStrike" kern="1200" cap="none" spc="0" normalizeH="0" baseline="-25000" noProof="0" dirty="0">
                <a:ln>
                  <a:noFill/>
                </a:ln>
                <a:solidFill>
                  <a:prstClr val="black"/>
                </a:solidFill>
                <a:effectLst/>
                <a:uLnTx/>
                <a:uFillTx/>
                <a:latin typeface="Cambria Math" panose="02040503050406030204" pitchFamily="18" charset="0"/>
                <a:ea typeface="Cambria Math" panose="02040503050406030204" pitchFamily="18" charset="0"/>
                <a:cs typeface="+mn-cs"/>
              </a:rPr>
              <a:t>CE</a:t>
            </a:r>
            <a:r>
              <a:rPr kumimoji="0" lang="en-US" alt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a:t> ≤ 0.3 V.</a:t>
            </a:r>
          </a:p>
        </p:txBody>
      </p:sp>
      <p:pic>
        <p:nvPicPr>
          <p:cNvPr id="5" name="Picture 4">
            <a:extLst>
              <a:ext uri="{FF2B5EF4-FFF2-40B4-BE49-F238E27FC236}">
                <a16:creationId xmlns:a16="http://schemas.microsoft.com/office/drawing/2014/main" id="{D0DA3B95-57F6-4FE6-B586-EB3A16A3DA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11566" y="950039"/>
            <a:ext cx="3384166" cy="2866181"/>
          </a:xfrm>
          <a:prstGeom prst="rect">
            <a:avLst/>
          </a:prstGeom>
        </p:spPr>
      </p:pic>
      <p:pic>
        <p:nvPicPr>
          <p:cNvPr id="3" name="Picture 2">
            <a:extLst>
              <a:ext uri="{FF2B5EF4-FFF2-40B4-BE49-F238E27FC236}">
                <a16:creationId xmlns:a16="http://schemas.microsoft.com/office/drawing/2014/main" id="{4D8D6235-52DB-452D-9AB8-768703021256}"/>
              </a:ext>
            </a:extLst>
          </p:cNvPr>
          <p:cNvPicPr>
            <a:picLocks noChangeAspect="1"/>
          </p:cNvPicPr>
          <p:nvPr/>
        </p:nvPicPr>
        <p:blipFill>
          <a:blip r:embed="rId4"/>
          <a:stretch>
            <a:fillRect/>
          </a:stretch>
        </p:blipFill>
        <p:spPr>
          <a:xfrm>
            <a:off x="8511565" y="4097228"/>
            <a:ext cx="3384166" cy="2439289"/>
          </a:xfrm>
          <a:prstGeom prst="rect">
            <a:avLst/>
          </a:prstGeom>
        </p:spPr>
      </p:pic>
    </p:spTree>
    <p:extLst>
      <p:ext uri="{BB962C8B-B14F-4D97-AF65-F5344CB8AC3E}">
        <p14:creationId xmlns:p14="http://schemas.microsoft.com/office/powerpoint/2010/main" val="2868853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xEl>
                                              <p:pRg st="5" end="5"/>
                                            </p:txEl>
                                          </p:spTgt>
                                        </p:tgtEl>
                                        <p:attrNameLst>
                                          <p:attrName>style.visibility</p:attrName>
                                        </p:attrNameLst>
                                      </p:cBhvr>
                                      <p:to>
                                        <p:strVal val="visible"/>
                                      </p:to>
                                    </p:set>
                                    <p:anim calcmode="lin" valueType="num">
                                      <p:cBhvr additive="base">
                                        <p:cTn id="7" dur="500" fill="hold"/>
                                        <p:tgtEl>
                                          <p:spTgt spid="11">
                                            <p:txEl>
                                              <p:pRg st="5" end="5"/>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1">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1">
                                            <p:txEl>
                                              <p:pRg st="7" end="7"/>
                                            </p:txEl>
                                          </p:spTgt>
                                        </p:tgtEl>
                                        <p:attrNameLst>
                                          <p:attrName>style.visibility</p:attrName>
                                        </p:attrNameLst>
                                      </p:cBhvr>
                                      <p:to>
                                        <p:strVal val="visible"/>
                                      </p:to>
                                    </p:set>
                                    <p:anim calcmode="lin" valueType="num">
                                      <p:cBhvr additive="base">
                                        <p:cTn id="13" dur="500" fill="hold"/>
                                        <p:tgtEl>
                                          <p:spTgt spid="11">
                                            <p:txEl>
                                              <p:pRg st="7" end="7"/>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1">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1">
                                            <p:txEl>
                                              <p:pRg st="9" end="9"/>
                                            </p:txEl>
                                          </p:spTgt>
                                        </p:tgtEl>
                                        <p:attrNameLst>
                                          <p:attrName>style.visibility</p:attrName>
                                        </p:attrNameLst>
                                      </p:cBhvr>
                                      <p:to>
                                        <p:strVal val="visible"/>
                                      </p:to>
                                    </p:set>
                                    <p:anim calcmode="lin" valueType="num">
                                      <p:cBhvr additive="base">
                                        <p:cTn id="19" dur="500" fill="hold"/>
                                        <p:tgtEl>
                                          <p:spTgt spid="11">
                                            <p:txEl>
                                              <p:pRg st="9" end="9"/>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1">
                                            <p:txEl>
                                              <p:pRg st="9" end="9"/>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1">
                                            <p:txEl>
                                              <p:pRg st="10" end="10"/>
                                            </p:txEl>
                                          </p:spTgt>
                                        </p:tgtEl>
                                        <p:attrNameLst>
                                          <p:attrName>style.visibility</p:attrName>
                                        </p:attrNameLst>
                                      </p:cBhvr>
                                      <p:to>
                                        <p:strVal val="visible"/>
                                      </p:to>
                                    </p:set>
                                    <p:anim calcmode="lin" valueType="num">
                                      <p:cBhvr additive="base">
                                        <p:cTn id="23" dur="500" fill="hold"/>
                                        <p:tgtEl>
                                          <p:spTgt spid="11">
                                            <p:txEl>
                                              <p:pRg st="10" end="10"/>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11">
                                            <p:txEl>
                                              <p:pRg st="10" end="10"/>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1">
                                            <p:txEl>
                                              <p:pRg st="11" end="11"/>
                                            </p:txEl>
                                          </p:spTgt>
                                        </p:tgtEl>
                                        <p:attrNameLst>
                                          <p:attrName>style.visibility</p:attrName>
                                        </p:attrNameLst>
                                      </p:cBhvr>
                                      <p:to>
                                        <p:strVal val="visible"/>
                                      </p:to>
                                    </p:set>
                                    <p:anim calcmode="lin" valueType="num">
                                      <p:cBhvr additive="base">
                                        <p:cTn id="27" dur="500" fill="hold"/>
                                        <p:tgtEl>
                                          <p:spTgt spid="11">
                                            <p:txEl>
                                              <p:pRg st="11" end="11"/>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11">
                                            <p:txEl>
                                              <p:pRg st="11" end="11"/>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11">
                                            <p:txEl>
                                              <p:pRg st="13" end="13"/>
                                            </p:txEl>
                                          </p:spTgt>
                                        </p:tgtEl>
                                        <p:attrNameLst>
                                          <p:attrName>style.visibility</p:attrName>
                                        </p:attrNameLst>
                                      </p:cBhvr>
                                      <p:to>
                                        <p:strVal val="visible"/>
                                      </p:to>
                                    </p:set>
                                    <p:anim calcmode="lin" valueType="num">
                                      <p:cBhvr additive="base">
                                        <p:cTn id="33" dur="500" fill="hold"/>
                                        <p:tgtEl>
                                          <p:spTgt spid="11">
                                            <p:txEl>
                                              <p:pRg st="13" end="13"/>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11">
                                            <p:txEl>
                                              <p:pRg st="13" end="13"/>
                                            </p:txEl>
                                          </p:spTgt>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11">
                                            <p:txEl>
                                              <p:pRg st="14" end="14"/>
                                            </p:txEl>
                                          </p:spTgt>
                                        </p:tgtEl>
                                        <p:attrNameLst>
                                          <p:attrName>style.visibility</p:attrName>
                                        </p:attrNameLst>
                                      </p:cBhvr>
                                      <p:to>
                                        <p:strVal val="visible"/>
                                      </p:to>
                                    </p:set>
                                    <p:anim calcmode="lin" valueType="num">
                                      <p:cBhvr additive="base">
                                        <p:cTn id="37" dur="500" fill="hold"/>
                                        <p:tgtEl>
                                          <p:spTgt spid="11">
                                            <p:txEl>
                                              <p:pRg st="14" end="14"/>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1">
                                            <p:txEl>
                                              <p:pRg st="14" end="14"/>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11">
                                            <p:txEl>
                                              <p:pRg st="16" end="16"/>
                                            </p:txEl>
                                          </p:spTgt>
                                        </p:tgtEl>
                                        <p:attrNameLst>
                                          <p:attrName>style.visibility</p:attrName>
                                        </p:attrNameLst>
                                      </p:cBhvr>
                                      <p:to>
                                        <p:strVal val="visible"/>
                                      </p:to>
                                    </p:set>
                                    <p:anim calcmode="lin" valueType="num">
                                      <p:cBhvr additive="base">
                                        <p:cTn id="43" dur="500" fill="hold"/>
                                        <p:tgtEl>
                                          <p:spTgt spid="11">
                                            <p:txEl>
                                              <p:pRg st="16" end="1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11">
                                            <p:txEl>
                                              <p:pRg st="16" end="1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11">
                                            <p:txEl>
                                              <p:pRg st="17" end="17"/>
                                            </p:txEl>
                                          </p:spTgt>
                                        </p:tgtEl>
                                        <p:attrNameLst>
                                          <p:attrName>style.visibility</p:attrName>
                                        </p:attrNameLst>
                                      </p:cBhvr>
                                      <p:to>
                                        <p:strVal val="visible"/>
                                      </p:to>
                                    </p:set>
                                    <p:anim calcmode="lin" valueType="num">
                                      <p:cBhvr additive="base">
                                        <p:cTn id="49" dur="500" fill="hold"/>
                                        <p:tgtEl>
                                          <p:spTgt spid="11">
                                            <p:txEl>
                                              <p:pRg st="17" end="1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11">
                                            <p:txEl>
                                              <p:pRg st="17" end="17"/>
                                            </p:txEl>
                                          </p:spTgt>
                                        </p:tgtEl>
                                        <p:attrNameLst>
                                          <p:attrName>ppt_y</p:attrName>
                                        </p:attrNameLst>
                                      </p:cBhvr>
                                      <p:tavLst>
                                        <p:tav tm="0">
                                          <p:val>
                                            <p:strVal val="1+#ppt_h/2"/>
                                          </p:val>
                                        </p:tav>
                                        <p:tav tm="100000">
                                          <p:val>
                                            <p:strVal val="#ppt_y"/>
                                          </p:val>
                                        </p:tav>
                                      </p:tavLst>
                                    </p:anim>
                                  </p:childTnLst>
                                </p:cTn>
                              </p:par>
                              <p:par>
                                <p:cTn id="51" presetID="2" presetClass="entr" presetSubtype="4" fill="hold" nodeType="withEffect">
                                  <p:stCondLst>
                                    <p:cond delay="0"/>
                                  </p:stCondLst>
                                  <p:childTnLst>
                                    <p:set>
                                      <p:cBhvr>
                                        <p:cTn id="52" dur="1" fill="hold">
                                          <p:stCondLst>
                                            <p:cond delay="0"/>
                                          </p:stCondLst>
                                        </p:cTn>
                                        <p:tgtEl>
                                          <p:spTgt spid="11">
                                            <p:txEl>
                                              <p:pRg st="19" end="19"/>
                                            </p:txEl>
                                          </p:spTgt>
                                        </p:tgtEl>
                                        <p:attrNameLst>
                                          <p:attrName>style.visibility</p:attrName>
                                        </p:attrNameLst>
                                      </p:cBhvr>
                                      <p:to>
                                        <p:strVal val="visible"/>
                                      </p:to>
                                    </p:set>
                                    <p:anim calcmode="lin" valueType="num">
                                      <p:cBhvr additive="base">
                                        <p:cTn id="53" dur="500" fill="hold"/>
                                        <p:tgtEl>
                                          <p:spTgt spid="11">
                                            <p:txEl>
                                              <p:pRg st="19" end="19"/>
                                            </p:txEl>
                                          </p:spTgt>
                                        </p:tgtEl>
                                        <p:attrNameLst>
                                          <p:attrName>ppt_x</p:attrName>
                                        </p:attrNameLst>
                                      </p:cBhvr>
                                      <p:tavLst>
                                        <p:tav tm="0">
                                          <p:val>
                                            <p:strVal val="#ppt_x"/>
                                          </p:val>
                                        </p:tav>
                                        <p:tav tm="100000">
                                          <p:val>
                                            <p:strVal val="#ppt_x"/>
                                          </p:val>
                                        </p:tav>
                                      </p:tavLst>
                                    </p:anim>
                                    <p:anim calcmode="lin" valueType="num">
                                      <p:cBhvr additive="base">
                                        <p:cTn id="54" dur="500" fill="hold"/>
                                        <p:tgtEl>
                                          <p:spTgt spid="11">
                                            <p:txEl>
                                              <p:pRg st="19" end="19"/>
                                            </p:txEl>
                                          </p:spTgt>
                                        </p:tgtEl>
                                        <p:attrNameLst>
                                          <p:attrName>ppt_y</p:attrName>
                                        </p:attrNameLst>
                                      </p:cBhvr>
                                      <p:tavLst>
                                        <p:tav tm="0">
                                          <p:val>
                                            <p:strVal val="1+#ppt_h/2"/>
                                          </p:val>
                                        </p:tav>
                                        <p:tav tm="100000">
                                          <p:val>
                                            <p:strVal val="#ppt_y"/>
                                          </p:val>
                                        </p:tav>
                                      </p:tavLst>
                                    </p:anim>
                                  </p:childTnLst>
                                </p:cTn>
                              </p:par>
                              <p:par>
                                <p:cTn id="55" presetID="2" presetClass="entr" presetSubtype="4" fill="hold" nodeType="withEffect">
                                  <p:stCondLst>
                                    <p:cond delay="0"/>
                                  </p:stCondLst>
                                  <p:childTnLst>
                                    <p:set>
                                      <p:cBhvr>
                                        <p:cTn id="56" dur="1" fill="hold">
                                          <p:stCondLst>
                                            <p:cond delay="0"/>
                                          </p:stCondLst>
                                        </p:cTn>
                                        <p:tgtEl>
                                          <p:spTgt spid="11">
                                            <p:txEl>
                                              <p:pRg st="21" end="21"/>
                                            </p:txEl>
                                          </p:spTgt>
                                        </p:tgtEl>
                                        <p:attrNameLst>
                                          <p:attrName>style.visibility</p:attrName>
                                        </p:attrNameLst>
                                      </p:cBhvr>
                                      <p:to>
                                        <p:strVal val="visible"/>
                                      </p:to>
                                    </p:set>
                                    <p:anim calcmode="lin" valueType="num">
                                      <p:cBhvr additive="base">
                                        <p:cTn id="57" dur="500" fill="hold"/>
                                        <p:tgtEl>
                                          <p:spTgt spid="11">
                                            <p:txEl>
                                              <p:pRg st="21" end="21"/>
                                            </p:txEl>
                                          </p:spTgt>
                                        </p:tgtEl>
                                        <p:attrNameLst>
                                          <p:attrName>ppt_x</p:attrName>
                                        </p:attrNameLst>
                                      </p:cBhvr>
                                      <p:tavLst>
                                        <p:tav tm="0">
                                          <p:val>
                                            <p:strVal val="#ppt_x"/>
                                          </p:val>
                                        </p:tav>
                                        <p:tav tm="100000">
                                          <p:val>
                                            <p:strVal val="#ppt_x"/>
                                          </p:val>
                                        </p:tav>
                                      </p:tavLst>
                                    </p:anim>
                                    <p:anim calcmode="lin" valueType="num">
                                      <p:cBhvr additive="base">
                                        <p:cTn id="58" dur="500" fill="hold"/>
                                        <p:tgtEl>
                                          <p:spTgt spid="11">
                                            <p:txEl>
                                              <p:pRg st="21" end="2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21926" y="-5708"/>
            <a:ext cx="6582031" cy="609600"/>
          </a:xfrm>
        </p:spPr>
        <p:txBody>
          <a:bodyPr>
            <a:noAutofit/>
          </a:bodyPr>
          <a:lstStyle/>
          <a:p>
            <a:pPr algn="ctr"/>
            <a:r>
              <a:rPr lang="el-GR" sz="4000" dirty="0">
                <a:gradFill>
                  <a:gsLst>
                    <a:gs pos="0">
                      <a:schemeClr val="tx2"/>
                    </a:gs>
                    <a:gs pos="46000">
                      <a:schemeClr val="tx2"/>
                    </a:gs>
                    <a:gs pos="86000">
                      <a:schemeClr val="accent5"/>
                    </a:gs>
                  </a:gsLst>
                  <a:lin ang="5400000" scaled="1"/>
                </a:gradFill>
              </a:rPr>
              <a:t>β</a:t>
            </a:r>
            <a:r>
              <a:rPr lang="en-US" sz="4000" dirty="0">
                <a:gradFill>
                  <a:gsLst>
                    <a:gs pos="0">
                      <a:schemeClr val="tx2"/>
                    </a:gs>
                    <a:gs pos="46000">
                      <a:schemeClr val="tx2"/>
                    </a:gs>
                    <a:gs pos="86000">
                      <a:schemeClr val="accent5"/>
                    </a:gs>
                  </a:gsLst>
                  <a:lin ang="5400000" scaled="1"/>
                </a:gradFill>
              </a:rPr>
              <a:t> – BJT Current Gain</a:t>
            </a:r>
          </a:p>
        </p:txBody>
      </p:sp>
      <mc:AlternateContent xmlns:mc="http://schemas.openxmlformats.org/markup-compatibility/2006" xmlns:a14="http://schemas.microsoft.com/office/drawing/2010/main">
        <mc:Choice Requires="a14">
          <p:sp>
            <p:nvSpPr>
              <p:cNvPr id="11" name="Rectangle 10"/>
              <p:cNvSpPr/>
              <p:nvPr/>
            </p:nvSpPr>
            <p:spPr>
              <a:xfrm>
                <a:off x="411062" y="647855"/>
                <a:ext cx="11560028" cy="6115520"/>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marL="285750" indent="-285750">
                  <a:buFont typeface="Arial" panose="020B0604020202020204" pitchFamily="34" charset="0"/>
                  <a:buChar char="•"/>
                </a:pPr>
                <a:r>
                  <a:rPr lang="el-GR" altLang="en-US" dirty="0">
                    <a:solidFill>
                      <a:prstClr val="black"/>
                    </a:solidFill>
                    <a:latin typeface="Cambria Math" panose="02040503050406030204" pitchFamily="18" charset="0"/>
                    <a:ea typeface="Cambria Math" panose="02040503050406030204" pitchFamily="18" charset="0"/>
                  </a:rPr>
                  <a:t>β</a:t>
                </a:r>
                <a:r>
                  <a:rPr lang="en-US" altLang="en-US" dirty="0">
                    <a:solidFill>
                      <a:prstClr val="black"/>
                    </a:solidFill>
                    <a:latin typeface="Cambria Math" panose="02040503050406030204" pitchFamily="18" charset="0"/>
                    <a:ea typeface="Cambria Math" panose="02040503050406030204" pitchFamily="18" charset="0"/>
                  </a:rPr>
                  <a:t> represents the current gain of a bipolar </a:t>
                </a:r>
              </a:p>
              <a:p>
                <a:r>
                  <a:rPr lang="en-US" altLang="en-US" dirty="0">
                    <a:solidFill>
                      <a:prstClr val="black"/>
                    </a:solidFill>
                    <a:latin typeface="Cambria Math" panose="02040503050406030204" pitchFamily="18" charset="0"/>
                    <a:ea typeface="Cambria Math" panose="02040503050406030204" pitchFamily="18" charset="0"/>
                  </a:rPr>
                  <a:t>junction transistor (BJT).</a:t>
                </a:r>
              </a:p>
              <a:p>
                <a:pPr marL="285750" indent="-285750">
                  <a:buFont typeface="Arial" panose="020B0604020202020204" pitchFamily="34" charset="0"/>
                  <a:buChar char="•"/>
                </a:pPr>
                <a:endParaRPr lang="en-US" altLang="en-US" dirty="0">
                  <a:solidFill>
                    <a:prstClr val="black"/>
                  </a:solidFill>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r>
                  <a:rPr lang="en-US" altLang="en-US" dirty="0">
                    <a:solidFill>
                      <a:prstClr val="black"/>
                    </a:solidFill>
                    <a:latin typeface="Cambria Math" panose="02040503050406030204" pitchFamily="18" charset="0"/>
                    <a:ea typeface="Cambria Math" panose="02040503050406030204" pitchFamily="18" charset="0"/>
                  </a:rPr>
                  <a:t> BJTs are said to have both a dc and ac BJT </a:t>
                </a:r>
                <a:r>
                  <a:rPr lang="el-GR" altLang="en-US" dirty="0">
                    <a:solidFill>
                      <a:prstClr val="black"/>
                    </a:solidFill>
                    <a:latin typeface="Cambria Math" panose="02040503050406030204" pitchFamily="18" charset="0"/>
                    <a:ea typeface="Cambria Math" panose="02040503050406030204" pitchFamily="18" charset="0"/>
                  </a:rPr>
                  <a:t>β</a:t>
                </a:r>
                <a:r>
                  <a:rPr lang="en-US" altLang="en-US" dirty="0">
                    <a:solidFill>
                      <a:prstClr val="black"/>
                    </a:solidFill>
                    <a:latin typeface="Cambria Math" panose="02040503050406030204" pitchFamily="18" charset="0"/>
                    <a:ea typeface="Cambria Math" panose="02040503050406030204" pitchFamily="18" charset="0"/>
                  </a:rPr>
                  <a:t>.</a:t>
                </a:r>
              </a:p>
              <a:p>
                <a:pPr marL="285750" indent="-285750">
                  <a:buFont typeface="Arial" panose="020B0604020202020204" pitchFamily="34" charset="0"/>
                  <a:buChar char="•"/>
                </a:pPr>
                <a:endParaRPr lang="en-US" altLang="en-US" dirty="0">
                  <a:solidFill>
                    <a:prstClr val="black"/>
                  </a:solidFill>
                  <a:latin typeface="Cambria Math" panose="02040503050406030204" pitchFamily="18" charset="0"/>
                  <a:ea typeface="Cambria Math" panose="02040503050406030204" pitchFamily="18" charset="0"/>
                </a:endParaRPr>
              </a:p>
              <a:p>
                <a:pPr lvl="2"/>
                <a14:m>
                  <m:oMathPara xmlns:m="http://schemas.openxmlformats.org/officeDocument/2006/math">
                    <m:oMathParaPr>
                      <m:jc m:val="left"/>
                    </m:oMathParaPr>
                    <m:oMath xmlns:m="http://schemas.openxmlformats.org/officeDocument/2006/math">
                      <m:sSub>
                        <m:sSubPr>
                          <m:ctrlPr>
                            <a:rPr lang="en-US" altLang="en-US" i="1" smtClean="0">
                              <a:solidFill>
                                <a:prstClr val="black"/>
                              </a:solidFill>
                              <a:latin typeface="Cambria Math" panose="02040503050406030204" pitchFamily="18" charset="0"/>
                              <a:ea typeface="Cambria Math" panose="02040503050406030204" pitchFamily="18" charset="0"/>
                            </a:rPr>
                          </m:ctrlPr>
                        </m:sSubPr>
                        <m:e>
                          <m:r>
                            <m:rPr>
                              <m:sty m:val="p"/>
                            </m:rPr>
                            <a:rPr lang="en-US" altLang="en-US">
                              <a:solidFill>
                                <a:prstClr val="black"/>
                              </a:solidFill>
                              <a:latin typeface="Cambria Math" panose="02040503050406030204" pitchFamily="18" charset="0"/>
                              <a:ea typeface="Cambria Math" panose="02040503050406030204" pitchFamily="18" charset="0"/>
                            </a:rPr>
                            <m:t>β</m:t>
                          </m:r>
                        </m:e>
                        <m:sub>
                          <m:r>
                            <m:rPr>
                              <m:sty m:val="p"/>
                            </m:rPr>
                            <a:rPr lang="en-US" altLang="en-US">
                              <a:solidFill>
                                <a:prstClr val="black"/>
                              </a:solidFill>
                              <a:latin typeface="Cambria Math" panose="02040503050406030204" pitchFamily="18" charset="0"/>
                              <a:ea typeface="Cambria Math" panose="02040503050406030204" pitchFamily="18" charset="0"/>
                            </a:rPr>
                            <m:t>dc</m:t>
                          </m:r>
                        </m:sub>
                      </m:sSub>
                      <m:r>
                        <a:rPr lang="en-US" altLang="en-US">
                          <a:solidFill>
                            <a:prstClr val="black"/>
                          </a:solidFill>
                          <a:latin typeface="Cambria Math" panose="02040503050406030204" pitchFamily="18" charset="0"/>
                          <a:ea typeface="Cambria Math" panose="02040503050406030204" pitchFamily="18" charset="0"/>
                        </a:rPr>
                        <m:t>=</m:t>
                      </m:r>
                      <m:f>
                        <m:fPr>
                          <m:ctrlPr>
                            <a:rPr lang="en-US" altLang="en-US" i="1">
                              <a:solidFill>
                                <a:prstClr val="black"/>
                              </a:solidFill>
                              <a:latin typeface="Cambria Math" panose="02040503050406030204" pitchFamily="18" charset="0"/>
                              <a:ea typeface="Cambria Math" panose="02040503050406030204" pitchFamily="18" charset="0"/>
                            </a:rPr>
                          </m:ctrlPr>
                        </m:fPr>
                        <m:num>
                          <m:sSub>
                            <m:sSubPr>
                              <m:ctrlPr>
                                <a:rPr lang="en-US" altLang="en-US" i="1">
                                  <a:solidFill>
                                    <a:prstClr val="black"/>
                                  </a:solidFill>
                                  <a:latin typeface="Cambria Math" panose="02040503050406030204" pitchFamily="18" charset="0"/>
                                  <a:ea typeface="Cambria Math" panose="02040503050406030204" pitchFamily="18" charset="0"/>
                                </a:rPr>
                              </m:ctrlPr>
                            </m:sSubPr>
                            <m:e>
                              <m:r>
                                <m:rPr>
                                  <m:sty m:val="p"/>
                                </m:rPr>
                                <a:rPr lang="en-US" altLang="en-US">
                                  <a:solidFill>
                                    <a:prstClr val="black"/>
                                  </a:solidFill>
                                  <a:latin typeface="Cambria Math" panose="02040503050406030204" pitchFamily="18" charset="0"/>
                                  <a:ea typeface="Cambria Math" panose="02040503050406030204" pitchFamily="18" charset="0"/>
                                </a:rPr>
                                <m:t>I</m:t>
                              </m:r>
                            </m:e>
                            <m:sub>
                              <m:r>
                                <m:rPr>
                                  <m:sty m:val="p"/>
                                </m:rPr>
                                <a:rPr lang="en-US" altLang="en-US">
                                  <a:solidFill>
                                    <a:prstClr val="black"/>
                                  </a:solidFill>
                                  <a:latin typeface="Cambria Math" panose="02040503050406030204" pitchFamily="18" charset="0"/>
                                  <a:ea typeface="Cambria Math" panose="02040503050406030204" pitchFamily="18" charset="0"/>
                                </a:rPr>
                                <m:t>C</m:t>
                              </m:r>
                            </m:sub>
                          </m:sSub>
                        </m:num>
                        <m:den>
                          <m:sSub>
                            <m:sSubPr>
                              <m:ctrlPr>
                                <a:rPr lang="en-US" altLang="en-US" i="1">
                                  <a:solidFill>
                                    <a:prstClr val="black"/>
                                  </a:solidFill>
                                  <a:latin typeface="Cambria Math" panose="02040503050406030204" pitchFamily="18" charset="0"/>
                                  <a:ea typeface="Cambria Math" panose="02040503050406030204" pitchFamily="18" charset="0"/>
                                </a:rPr>
                              </m:ctrlPr>
                            </m:sSubPr>
                            <m:e>
                              <m:r>
                                <m:rPr>
                                  <m:sty m:val="p"/>
                                </m:rPr>
                                <a:rPr lang="en-US" altLang="en-US">
                                  <a:solidFill>
                                    <a:prstClr val="black"/>
                                  </a:solidFill>
                                  <a:latin typeface="Cambria Math" panose="02040503050406030204" pitchFamily="18" charset="0"/>
                                  <a:ea typeface="Cambria Math" panose="02040503050406030204" pitchFamily="18" charset="0"/>
                                </a:rPr>
                                <m:t>I</m:t>
                              </m:r>
                            </m:e>
                            <m:sub>
                              <m:r>
                                <m:rPr>
                                  <m:sty m:val="p"/>
                                </m:rPr>
                                <a:rPr lang="en-US" altLang="en-US">
                                  <a:solidFill>
                                    <a:prstClr val="black"/>
                                  </a:solidFill>
                                  <a:latin typeface="Cambria Math" panose="02040503050406030204" pitchFamily="18" charset="0"/>
                                  <a:ea typeface="Cambria Math" panose="02040503050406030204" pitchFamily="18" charset="0"/>
                                </a:rPr>
                                <m:t>B</m:t>
                              </m:r>
                            </m:sub>
                          </m:sSub>
                        </m:den>
                      </m:f>
                      <m:r>
                        <a:rPr lang="en-US" altLang="en-US">
                          <a:solidFill>
                            <a:prstClr val="black"/>
                          </a:solidFill>
                          <a:latin typeface="Cambria Math" panose="02040503050406030204" pitchFamily="18" charset="0"/>
                          <a:ea typeface="Cambria Math" panose="02040503050406030204" pitchFamily="18" charset="0"/>
                        </a:rPr>
                        <m:t>.     </m:t>
                      </m:r>
                      <m:sSub>
                        <m:sSubPr>
                          <m:ctrlPr>
                            <a:rPr lang="en-US" altLang="en-US" i="1">
                              <a:solidFill>
                                <a:prstClr val="black"/>
                              </a:solidFill>
                              <a:latin typeface="Cambria Math" panose="02040503050406030204" pitchFamily="18" charset="0"/>
                              <a:ea typeface="Cambria Math" panose="02040503050406030204" pitchFamily="18" charset="0"/>
                            </a:rPr>
                          </m:ctrlPr>
                        </m:sSubPr>
                        <m:e>
                          <m:r>
                            <m:rPr>
                              <m:sty m:val="p"/>
                            </m:rPr>
                            <a:rPr lang="en-US" altLang="en-US">
                              <a:solidFill>
                                <a:prstClr val="black"/>
                              </a:solidFill>
                              <a:latin typeface="Cambria Math" panose="02040503050406030204" pitchFamily="18" charset="0"/>
                              <a:ea typeface="Cambria Math" panose="02040503050406030204" pitchFamily="18" charset="0"/>
                            </a:rPr>
                            <m:t>β</m:t>
                          </m:r>
                        </m:e>
                        <m:sub>
                          <m:r>
                            <m:rPr>
                              <m:sty m:val="p"/>
                            </m:rPr>
                            <a:rPr lang="en-US" altLang="en-US">
                              <a:solidFill>
                                <a:prstClr val="black"/>
                              </a:solidFill>
                              <a:latin typeface="Cambria Math" panose="02040503050406030204" pitchFamily="18" charset="0"/>
                              <a:ea typeface="Cambria Math" panose="02040503050406030204" pitchFamily="18" charset="0"/>
                            </a:rPr>
                            <m:t>ac</m:t>
                          </m:r>
                        </m:sub>
                      </m:sSub>
                      <m:r>
                        <a:rPr lang="en-US" altLang="en-US">
                          <a:solidFill>
                            <a:prstClr val="black"/>
                          </a:solidFill>
                          <a:latin typeface="Cambria Math" panose="02040503050406030204" pitchFamily="18" charset="0"/>
                          <a:ea typeface="Cambria Math" panose="02040503050406030204" pitchFamily="18" charset="0"/>
                        </a:rPr>
                        <m:t>=</m:t>
                      </m:r>
                      <m:f>
                        <m:fPr>
                          <m:ctrlPr>
                            <a:rPr lang="en-US" altLang="en-US" i="1">
                              <a:solidFill>
                                <a:prstClr val="black"/>
                              </a:solidFill>
                              <a:latin typeface="Cambria Math" panose="02040503050406030204" pitchFamily="18" charset="0"/>
                              <a:ea typeface="Cambria Math" panose="02040503050406030204" pitchFamily="18" charset="0"/>
                            </a:rPr>
                          </m:ctrlPr>
                        </m:fPr>
                        <m:num>
                          <m:sSub>
                            <m:sSubPr>
                              <m:ctrlPr>
                                <a:rPr lang="en-US" altLang="en-US" i="1">
                                  <a:solidFill>
                                    <a:prstClr val="black"/>
                                  </a:solidFill>
                                  <a:latin typeface="Cambria Math" panose="02040503050406030204" pitchFamily="18" charset="0"/>
                                  <a:ea typeface="Cambria Math" panose="02040503050406030204" pitchFamily="18" charset="0"/>
                                </a:rPr>
                              </m:ctrlPr>
                            </m:sSubPr>
                            <m:e>
                              <m:r>
                                <a:rPr lang="en-US" altLang="en-US" i="1">
                                  <a:solidFill>
                                    <a:prstClr val="black"/>
                                  </a:solidFill>
                                  <a:latin typeface="Cambria Math" panose="02040503050406030204" pitchFamily="18" charset="0"/>
                                  <a:ea typeface="Cambria Math" panose="02040503050406030204" pitchFamily="18" charset="0"/>
                                </a:rPr>
                                <m:t>∆</m:t>
                              </m:r>
                              <m:r>
                                <m:rPr>
                                  <m:sty m:val="p"/>
                                </m:rPr>
                                <a:rPr lang="en-US" altLang="en-US">
                                  <a:solidFill>
                                    <a:prstClr val="black"/>
                                  </a:solidFill>
                                  <a:latin typeface="Cambria Math" panose="02040503050406030204" pitchFamily="18" charset="0"/>
                                  <a:ea typeface="Cambria Math" panose="02040503050406030204" pitchFamily="18" charset="0"/>
                                </a:rPr>
                                <m:t>I</m:t>
                              </m:r>
                            </m:e>
                            <m:sub>
                              <m:r>
                                <m:rPr>
                                  <m:sty m:val="p"/>
                                </m:rPr>
                                <a:rPr lang="en-US" altLang="en-US">
                                  <a:solidFill>
                                    <a:prstClr val="black"/>
                                  </a:solidFill>
                                  <a:latin typeface="Cambria Math" panose="02040503050406030204" pitchFamily="18" charset="0"/>
                                  <a:ea typeface="Cambria Math" panose="02040503050406030204" pitchFamily="18" charset="0"/>
                                </a:rPr>
                                <m:t>C</m:t>
                              </m:r>
                            </m:sub>
                          </m:sSub>
                        </m:num>
                        <m:den>
                          <m:sSub>
                            <m:sSubPr>
                              <m:ctrlPr>
                                <a:rPr lang="en-US" altLang="en-US" i="1">
                                  <a:solidFill>
                                    <a:prstClr val="black"/>
                                  </a:solidFill>
                                  <a:latin typeface="Cambria Math" panose="02040503050406030204" pitchFamily="18" charset="0"/>
                                  <a:ea typeface="Cambria Math" panose="02040503050406030204" pitchFamily="18" charset="0"/>
                                </a:rPr>
                              </m:ctrlPr>
                            </m:sSubPr>
                            <m:e>
                              <m:r>
                                <a:rPr lang="en-US" altLang="en-US" i="1">
                                  <a:solidFill>
                                    <a:prstClr val="black"/>
                                  </a:solidFill>
                                  <a:latin typeface="Cambria Math" panose="02040503050406030204" pitchFamily="18" charset="0"/>
                                  <a:ea typeface="Cambria Math" panose="02040503050406030204" pitchFamily="18" charset="0"/>
                                </a:rPr>
                                <m:t>∆</m:t>
                              </m:r>
                              <m:r>
                                <m:rPr>
                                  <m:sty m:val="p"/>
                                </m:rPr>
                                <a:rPr lang="en-US" altLang="en-US">
                                  <a:solidFill>
                                    <a:prstClr val="black"/>
                                  </a:solidFill>
                                  <a:latin typeface="Cambria Math" panose="02040503050406030204" pitchFamily="18" charset="0"/>
                                  <a:ea typeface="Cambria Math" panose="02040503050406030204" pitchFamily="18" charset="0"/>
                                </a:rPr>
                                <m:t>I</m:t>
                              </m:r>
                            </m:e>
                            <m:sub>
                              <m:r>
                                <m:rPr>
                                  <m:sty m:val="p"/>
                                </m:rPr>
                                <a:rPr lang="en-US" altLang="en-US">
                                  <a:solidFill>
                                    <a:prstClr val="black"/>
                                  </a:solidFill>
                                  <a:latin typeface="Cambria Math" panose="02040503050406030204" pitchFamily="18" charset="0"/>
                                  <a:ea typeface="Cambria Math" panose="02040503050406030204" pitchFamily="18" charset="0"/>
                                </a:rPr>
                                <m:t>B</m:t>
                              </m:r>
                            </m:sub>
                          </m:sSub>
                        </m:den>
                      </m:f>
                      <m:r>
                        <a:rPr lang="en-US" altLang="en-US" i="1">
                          <a:solidFill>
                            <a:prstClr val="black"/>
                          </a:solidFill>
                          <a:latin typeface="Cambria Math" panose="02040503050406030204" pitchFamily="18" charset="0"/>
                          <a:ea typeface="Cambria Math" panose="02040503050406030204" pitchFamily="18" charset="0"/>
                        </a:rPr>
                        <m:t>.</m:t>
                      </m:r>
                    </m:oMath>
                  </m:oMathPara>
                </a14:m>
                <a:endParaRPr lang="en-US" altLang="en-US" dirty="0">
                  <a:solidFill>
                    <a:prstClr val="black"/>
                  </a:solidFill>
                  <a:latin typeface="Cambria Math" panose="02040503050406030204" pitchFamily="18" charset="0"/>
                  <a:ea typeface="Cambria Math" panose="02040503050406030204" pitchFamily="18" charset="0"/>
                </a:endParaRPr>
              </a:p>
              <a:p>
                <a:pPr lvl="2"/>
                <a:endParaRPr lang="en-US" altLang="en-US" dirty="0">
                  <a:solidFill>
                    <a:prstClr val="black"/>
                  </a:solidFill>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r>
                  <a:rPr lang="en-US" altLang="en-US" dirty="0">
                    <a:solidFill>
                      <a:prstClr val="black"/>
                    </a:solidFill>
                    <a:latin typeface="Cambria Math" panose="02040503050406030204" pitchFamily="18" charset="0"/>
                    <a:ea typeface="Cambria Math" panose="02040503050406030204" pitchFamily="18" charset="0"/>
                  </a:rPr>
                  <a:t>In bipolar transistor data sheets </a:t>
                </a:r>
                <a:r>
                  <a:rPr lang="el-GR" altLang="en-US" dirty="0">
                    <a:solidFill>
                      <a:prstClr val="black"/>
                    </a:solidFill>
                    <a:latin typeface="Cambria Math" panose="02040503050406030204" pitchFamily="18" charset="0"/>
                    <a:ea typeface="Cambria Math" panose="02040503050406030204" pitchFamily="18" charset="0"/>
                  </a:rPr>
                  <a:t>β</a:t>
                </a:r>
                <a:r>
                  <a:rPr lang="en-US" altLang="en-US" dirty="0">
                    <a:solidFill>
                      <a:prstClr val="black"/>
                    </a:solidFill>
                    <a:latin typeface="Cambria Math" panose="02040503050406030204" pitchFamily="18" charset="0"/>
                    <a:ea typeface="Cambria Math" panose="02040503050406030204" pitchFamily="18" charset="0"/>
                  </a:rPr>
                  <a:t> is often </a:t>
                </a:r>
              </a:p>
              <a:p>
                <a:pPr>
                  <a:spcAft>
                    <a:spcPts val="600"/>
                  </a:spcAft>
                </a:pPr>
                <a:r>
                  <a:rPr lang="en-US" altLang="en-US" dirty="0">
                    <a:solidFill>
                      <a:prstClr val="black"/>
                    </a:solidFill>
                    <a:latin typeface="Cambria Math" panose="02040503050406030204" pitchFamily="18" charset="0"/>
                    <a:ea typeface="Cambria Math" panose="02040503050406030204" pitchFamily="18" charset="0"/>
                  </a:rPr>
                  <a:t>referred to as </a:t>
                </a:r>
                <a:r>
                  <a:rPr lang="en-US" altLang="en-US" dirty="0" err="1">
                    <a:solidFill>
                      <a:prstClr val="black"/>
                    </a:solidFill>
                    <a:latin typeface="Cambria Math" panose="02040503050406030204" pitchFamily="18" charset="0"/>
                    <a:ea typeface="Cambria Math" panose="02040503050406030204" pitchFamily="18" charset="0"/>
                  </a:rPr>
                  <a:t>h</a:t>
                </a:r>
                <a:r>
                  <a:rPr lang="en-US" altLang="en-US" baseline="-25000" dirty="0" err="1">
                    <a:solidFill>
                      <a:prstClr val="black"/>
                    </a:solidFill>
                    <a:latin typeface="Cambria Math" panose="02040503050406030204" pitchFamily="18" charset="0"/>
                    <a:ea typeface="Cambria Math" panose="02040503050406030204" pitchFamily="18" charset="0"/>
                  </a:rPr>
                  <a:t>fe</a:t>
                </a:r>
                <a:r>
                  <a:rPr lang="en-US" altLang="en-US" dirty="0">
                    <a:solidFill>
                      <a:prstClr val="black"/>
                    </a:solidFill>
                    <a:latin typeface="Cambria Math" panose="02040503050406030204" pitchFamily="18" charset="0"/>
                    <a:ea typeface="Cambria Math" panose="02040503050406030204" pitchFamily="18" charset="0"/>
                  </a:rPr>
                  <a:t> for historical reasons.</a:t>
                </a:r>
              </a:p>
              <a:p>
                <a:pPr>
                  <a:spcAft>
                    <a:spcPts val="600"/>
                  </a:spcAft>
                </a:pPr>
                <a:endParaRPr lang="en-US" altLang="en-US" dirty="0">
                  <a:solidFill>
                    <a:prstClr val="black"/>
                  </a:solidFill>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r>
                        <m:rPr>
                          <m:sty m:val="p"/>
                        </m:rPr>
                        <a:rPr lang="en-US" altLang="en-US">
                          <a:solidFill>
                            <a:prstClr val="black"/>
                          </a:solidFill>
                          <a:latin typeface="Cambria Math" panose="02040503050406030204" pitchFamily="18" charset="0"/>
                          <a:ea typeface="Cambria Math" panose="02040503050406030204" pitchFamily="18" charset="0"/>
                        </a:rPr>
                        <m:t>From</m:t>
                      </m:r>
                      <m:r>
                        <a:rPr lang="en-US" altLang="en-US">
                          <a:solidFill>
                            <a:prstClr val="black"/>
                          </a:solidFill>
                          <a:latin typeface="Cambria Math" panose="02040503050406030204" pitchFamily="18" charset="0"/>
                          <a:ea typeface="Cambria Math" panose="02040503050406030204" pitchFamily="18" charset="0"/>
                        </a:rPr>
                        <m:t> </m:t>
                      </m:r>
                      <m:r>
                        <m:rPr>
                          <m:sty m:val="p"/>
                        </m:rPr>
                        <a:rPr lang="en-US" altLang="en-US">
                          <a:solidFill>
                            <a:prstClr val="black"/>
                          </a:solidFill>
                          <a:latin typeface="Cambria Math" panose="02040503050406030204" pitchFamily="18" charset="0"/>
                          <a:ea typeface="Cambria Math" panose="02040503050406030204" pitchFamily="18" charset="0"/>
                        </a:rPr>
                        <m:t>adjacent</m:t>
                      </m:r>
                      <m:r>
                        <a:rPr lang="en-US" altLang="en-US">
                          <a:solidFill>
                            <a:prstClr val="black"/>
                          </a:solidFill>
                          <a:latin typeface="Cambria Math" panose="02040503050406030204" pitchFamily="18" charset="0"/>
                          <a:ea typeface="Cambria Math" panose="02040503050406030204" pitchFamily="18" charset="0"/>
                        </a:rPr>
                        <m:t> </m:t>
                      </m:r>
                      <m:r>
                        <m:rPr>
                          <m:sty m:val="p"/>
                        </m:rPr>
                        <a:rPr lang="en-US" altLang="en-US">
                          <a:solidFill>
                            <a:prstClr val="black"/>
                          </a:solidFill>
                          <a:latin typeface="Cambria Math" panose="02040503050406030204" pitchFamily="18" charset="0"/>
                          <a:ea typeface="Cambria Math" panose="02040503050406030204" pitchFamily="18" charset="0"/>
                        </a:rPr>
                        <m:t>graph</m:t>
                      </m:r>
                      <m:r>
                        <a:rPr lang="en-US" altLang="en-US">
                          <a:solidFill>
                            <a:prstClr val="black"/>
                          </a:solidFill>
                          <a:latin typeface="Cambria Math" panose="02040503050406030204" pitchFamily="18" charset="0"/>
                          <a:ea typeface="Cambria Math" panose="02040503050406030204" pitchFamily="18" charset="0"/>
                        </a:rPr>
                        <m:t>:</m:t>
                      </m:r>
                    </m:oMath>
                  </m:oMathPara>
                </a14:m>
                <a:endParaRPr lang="en-US" altLang="en-US" dirty="0">
                  <a:solidFill>
                    <a:prstClr val="black"/>
                  </a:solidFill>
                  <a:latin typeface="Cambria Math" panose="02040503050406030204" pitchFamily="18" charset="0"/>
                  <a:ea typeface="Cambria Math" panose="02040503050406030204" pitchFamily="18" charset="0"/>
                </a:endParaRPr>
              </a:p>
              <a:p>
                <a:endParaRPr lang="en-US" altLang="en-US" dirty="0">
                  <a:solidFill>
                    <a:prstClr val="black"/>
                  </a:solidFill>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r>
                        <m:rPr>
                          <m:sty m:val="p"/>
                        </m:rPr>
                        <a:rPr lang="en-US" altLang="en-US">
                          <a:solidFill>
                            <a:prstClr val="black"/>
                          </a:solidFill>
                          <a:latin typeface="Cambria Math" panose="02040503050406030204" pitchFamily="18" charset="0"/>
                          <a:ea typeface="Cambria Math" panose="02040503050406030204" pitchFamily="18" charset="0"/>
                        </a:rPr>
                        <m:t>At</m:t>
                      </m:r>
                      <m:r>
                        <a:rPr lang="en-US" altLang="en-US">
                          <a:solidFill>
                            <a:prstClr val="black"/>
                          </a:solidFill>
                          <a:latin typeface="Cambria Math" panose="02040503050406030204" pitchFamily="18" charset="0"/>
                          <a:ea typeface="Cambria Math" panose="02040503050406030204" pitchFamily="18" charset="0"/>
                        </a:rPr>
                        <m:t> </m:t>
                      </m:r>
                      <m:sSub>
                        <m:sSubPr>
                          <m:ctrlPr>
                            <a:rPr lang="en-US" altLang="en-US" i="1">
                              <a:solidFill>
                                <a:prstClr val="black"/>
                              </a:solidFill>
                              <a:latin typeface="Cambria Math" panose="02040503050406030204" pitchFamily="18" charset="0"/>
                              <a:ea typeface="Cambria Math" panose="02040503050406030204" pitchFamily="18" charset="0"/>
                            </a:rPr>
                          </m:ctrlPr>
                        </m:sSubPr>
                        <m:e>
                          <m:r>
                            <m:rPr>
                              <m:sty m:val="p"/>
                            </m:rPr>
                            <a:rPr lang="en-US" altLang="en-US">
                              <a:solidFill>
                                <a:prstClr val="black"/>
                              </a:solidFill>
                              <a:latin typeface="Cambria Math" panose="02040503050406030204" pitchFamily="18" charset="0"/>
                              <a:ea typeface="Cambria Math" panose="02040503050406030204" pitchFamily="18" charset="0"/>
                            </a:rPr>
                            <m:t>V</m:t>
                          </m:r>
                        </m:e>
                        <m:sub>
                          <m:r>
                            <m:rPr>
                              <m:sty m:val="p"/>
                            </m:rPr>
                            <a:rPr lang="en-US" altLang="en-US">
                              <a:solidFill>
                                <a:prstClr val="black"/>
                              </a:solidFill>
                              <a:latin typeface="Cambria Math" panose="02040503050406030204" pitchFamily="18" charset="0"/>
                              <a:ea typeface="Cambria Math" panose="02040503050406030204" pitchFamily="18" charset="0"/>
                            </a:rPr>
                            <m:t>CE</m:t>
                          </m:r>
                        </m:sub>
                      </m:sSub>
                      <m:r>
                        <a:rPr lang="en-US" altLang="en-US">
                          <a:solidFill>
                            <a:prstClr val="black"/>
                          </a:solidFill>
                          <a:latin typeface="Cambria Math" panose="02040503050406030204" pitchFamily="18" charset="0"/>
                          <a:ea typeface="Cambria Math" panose="02040503050406030204" pitchFamily="18" charset="0"/>
                        </a:rPr>
                        <m:t>=5</m:t>
                      </m:r>
                      <m:r>
                        <a:rPr lang="en-US" altLang="en-US" b="0" i="0" smtClean="0">
                          <a:solidFill>
                            <a:prstClr val="black"/>
                          </a:solidFill>
                          <a:latin typeface="Cambria Math" panose="02040503050406030204" pitchFamily="18" charset="0"/>
                          <a:ea typeface="Cambria Math" panose="02040503050406030204" pitchFamily="18" charset="0"/>
                        </a:rPr>
                        <m:t>.0</m:t>
                      </m:r>
                      <m:r>
                        <a:rPr lang="en-US" altLang="en-US">
                          <a:solidFill>
                            <a:prstClr val="black"/>
                          </a:solidFill>
                          <a:latin typeface="Cambria Math" panose="02040503050406030204" pitchFamily="18" charset="0"/>
                          <a:ea typeface="Cambria Math" panose="02040503050406030204" pitchFamily="18" charset="0"/>
                        </a:rPr>
                        <m:t> </m:t>
                      </m:r>
                      <m:r>
                        <m:rPr>
                          <m:sty m:val="p"/>
                        </m:rPr>
                        <a:rPr lang="en-US" altLang="en-US">
                          <a:solidFill>
                            <a:prstClr val="black"/>
                          </a:solidFill>
                          <a:latin typeface="Cambria Math" panose="02040503050406030204" pitchFamily="18" charset="0"/>
                          <a:ea typeface="Cambria Math" panose="02040503050406030204" pitchFamily="18" charset="0"/>
                        </a:rPr>
                        <m:t>V</m:t>
                      </m:r>
                      <m:r>
                        <a:rPr lang="en-US" altLang="en-US" i="1">
                          <a:solidFill>
                            <a:prstClr val="black"/>
                          </a:solidFill>
                          <a:latin typeface="Cambria Math" panose="02040503050406030204" pitchFamily="18" charset="0"/>
                          <a:ea typeface="Cambria Math" panose="02040503050406030204" pitchFamily="18" charset="0"/>
                        </a:rPr>
                        <m:t>, </m:t>
                      </m:r>
                      <m:r>
                        <m:rPr>
                          <m:sty m:val="p"/>
                        </m:rPr>
                        <a:rPr lang="en-US" altLang="en-US" b="0" i="0" smtClean="0">
                          <a:solidFill>
                            <a:prstClr val="black"/>
                          </a:solidFill>
                          <a:latin typeface="Cambria Math" panose="02040503050406030204" pitchFamily="18" charset="0"/>
                          <a:ea typeface="Cambria Math" panose="02040503050406030204" pitchFamily="18" charset="0"/>
                        </a:rPr>
                        <m:t>From</m:t>
                      </m:r>
                      <m:r>
                        <a:rPr lang="en-US" altLang="en-US" b="0" i="0" smtClean="0">
                          <a:solidFill>
                            <a:prstClr val="black"/>
                          </a:solidFill>
                          <a:latin typeface="Cambria Math" panose="02040503050406030204" pitchFamily="18" charset="0"/>
                          <a:ea typeface="Cambria Math" panose="02040503050406030204" pitchFamily="18" charset="0"/>
                        </a:rPr>
                        <m:t> </m:t>
                      </m:r>
                      <m:r>
                        <m:rPr>
                          <m:sty m:val="p"/>
                        </m:rPr>
                        <a:rPr lang="en-US" altLang="en-US" b="0" i="0" smtClean="0">
                          <a:solidFill>
                            <a:prstClr val="black"/>
                          </a:solidFill>
                          <a:latin typeface="Cambria Math" panose="02040503050406030204" pitchFamily="18" charset="0"/>
                          <a:ea typeface="Cambria Math" panose="02040503050406030204" pitchFamily="18" charset="0"/>
                        </a:rPr>
                        <m:t>the</m:t>
                      </m:r>
                      <m:r>
                        <a:rPr lang="en-US" altLang="en-US" b="0" i="0" smtClean="0">
                          <a:solidFill>
                            <a:prstClr val="black"/>
                          </a:solidFill>
                          <a:latin typeface="Cambria Math" panose="02040503050406030204" pitchFamily="18" charset="0"/>
                          <a:ea typeface="Cambria Math" panose="02040503050406030204" pitchFamily="18" charset="0"/>
                        </a:rPr>
                        <m:t> </m:t>
                      </m:r>
                      <m:r>
                        <m:rPr>
                          <m:sty m:val="p"/>
                        </m:rPr>
                        <a:rPr lang="en-US" altLang="en-US" b="0" i="0" smtClean="0">
                          <a:solidFill>
                            <a:prstClr val="black"/>
                          </a:solidFill>
                          <a:latin typeface="Cambria Math" panose="02040503050406030204" pitchFamily="18" charset="0"/>
                          <a:ea typeface="Cambria Math" panose="02040503050406030204" pitchFamily="18" charset="0"/>
                        </a:rPr>
                        <m:t>gray</m:t>
                      </m:r>
                      <m:r>
                        <a:rPr lang="en-US" altLang="en-US" b="0" i="0" smtClean="0">
                          <a:solidFill>
                            <a:prstClr val="black"/>
                          </a:solidFill>
                          <a:latin typeface="Cambria Math" panose="02040503050406030204" pitchFamily="18" charset="0"/>
                          <a:ea typeface="Cambria Math" panose="02040503050406030204" pitchFamily="18" charset="0"/>
                        </a:rPr>
                        <m:t> </m:t>
                      </m:r>
                      <m:r>
                        <m:rPr>
                          <m:sty m:val="p"/>
                        </m:rPr>
                        <a:rPr lang="en-US" altLang="en-US" b="0" i="0" smtClean="0">
                          <a:solidFill>
                            <a:prstClr val="black"/>
                          </a:solidFill>
                          <a:latin typeface="Cambria Math" panose="02040503050406030204" pitchFamily="18" charset="0"/>
                          <a:ea typeface="Cambria Math" panose="02040503050406030204" pitchFamily="18" charset="0"/>
                        </a:rPr>
                        <m:t>trace</m:t>
                      </m:r>
                      <m:r>
                        <a:rPr lang="en-US" altLang="en-US" b="0" i="0" smtClean="0">
                          <a:solidFill>
                            <a:prstClr val="black"/>
                          </a:solidFill>
                          <a:latin typeface="Cambria Math" panose="02040503050406030204" pitchFamily="18" charset="0"/>
                          <a:ea typeface="Cambria Math" panose="02040503050406030204" pitchFamily="18" charset="0"/>
                        </a:rPr>
                        <m:t> </m:t>
                      </m:r>
                      <m:d>
                        <m:dPr>
                          <m:ctrlPr>
                            <a:rPr lang="en-US" altLang="en-US" b="0" i="1" smtClean="0">
                              <a:solidFill>
                                <a:prstClr val="black"/>
                              </a:solidFill>
                              <a:latin typeface="Cambria Math" panose="02040503050406030204" pitchFamily="18" charset="0"/>
                              <a:ea typeface="Cambria Math" panose="02040503050406030204" pitchFamily="18" charset="0"/>
                            </a:rPr>
                          </m:ctrlPr>
                        </m:dPr>
                        <m:e>
                          <m:r>
                            <m:rPr>
                              <m:sty m:val="p"/>
                            </m:rPr>
                            <a:rPr lang="en-US" altLang="en-US" b="0" i="0" smtClean="0">
                              <a:solidFill>
                                <a:prstClr val="black"/>
                              </a:solidFill>
                              <a:latin typeface="Cambria Math" panose="02040503050406030204" pitchFamily="18" charset="0"/>
                              <a:ea typeface="Cambria Math" panose="02040503050406030204" pitchFamily="18" charset="0"/>
                            </a:rPr>
                            <m:t>Cursor</m:t>
                          </m:r>
                          <m:r>
                            <a:rPr lang="en-US" altLang="en-US" b="0" i="0" smtClean="0">
                              <a:solidFill>
                                <a:prstClr val="black"/>
                              </a:solidFill>
                              <a:latin typeface="Cambria Math" panose="02040503050406030204" pitchFamily="18" charset="0"/>
                              <a:ea typeface="Cambria Math" panose="02040503050406030204" pitchFamily="18" charset="0"/>
                            </a:rPr>
                            <m:t> 1</m:t>
                          </m:r>
                        </m:e>
                      </m:d>
                      <m:r>
                        <a:rPr lang="en-US" altLang="en-US" b="0" i="1" smtClean="0">
                          <a:solidFill>
                            <a:prstClr val="black"/>
                          </a:solidFill>
                          <a:latin typeface="Cambria Math" panose="02040503050406030204" pitchFamily="18" charset="0"/>
                          <a:ea typeface="Cambria Math" panose="02040503050406030204" pitchFamily="18" charset="0"/>
                        </a:rPr>
                        <m:t>: </m:t>
                      </m:r>
                      <m:sSub>
                        <m:sSubPr>
                          <m:ctrlPr>
                            <a:rPr lang="en-US" altLang="en-US" i="1">
                              <a:solidFill>
                                <a:prstClr val="black"/>
                              </a:solidFill>
                              <a:latin typeface="Cambria Math" panose="02040503050406030204" pitchFamily="18" charset="0"/>
                              <a:ea typeface="Cambria Math" panose="02040503050406030204" pitchFamily="18" charset="0"/>
                            </a:rPr>
                          </m:ctrlPr>
                        </m:sSubPr>
                        <m:e>
                          <m:r>
                            <m:rPr>
                              <m:sty m:val="p"/>
                            </m:rPr>
                            <a:rPr lang="en-US" altLang="en-US">
                              <a:solidFill>
                                <a:prstClr val="black"/>
                              </a:solidFill>
                              <a:latin typeface="Cambria Math" panose="02040503050406030204" pitchFamily="18" charset="0"/>
                              <a:ea typeface="Cambria Math" panose="02040503050406030204" pitchFamily="18" charset="0"/>
                            </a:rPr>
                            <m:t>β</m:t>
                          </m:r>
                        </m:e>
                        <m:sub>
                          <m:r>
                            <m:rPr>
                              <m:sty m:val="p"/>
                            </m:rPr>
                            <a:rPr lang="en-US" altLang="en-US">
                              <a:solidFill>
                                <a:prstClr val="black"/>
                              </a:solidFill>
                              <a:latin typeface="Cambria Math" panose="02040503050406030204" pitchFamily="18" charset="0"/>
                              <a:ea typeface="Cambria Math" panose="02040503050406030204" pitchFamily="18" charset="0"/>
                            </a:rPr>
                            <m:t>dc</m:t>
                          </m:r>
                        </m:sub>
                      </m:sSub>
                      <m:r>
                        <a:rPr lang="en-US" altLang="en-US">
                          <a:solidFill>
                            <a:prstClr val="black"/>
                          </a:solidFill>
                          <a:latin typeface="Cambria Math" panose="02040503050406030204" pitchFamily="18" charset="0"/>
                          <a:ea typeface="Cambria Math" panose="02040503050406030204" pitchFamily="18" charset="0"/>
                        </a:rPr>
                        <m:t>=</m:t>
                      </m:r>
                      <m:f>
                        <m:fPr>
                          <m:ctrlPr>
                            <a:rPr lang="en-US" altLang="en-US" i="1">
                              <a:solidFill>
                                <a:prstClr val="black"/>
                              </a:solidFill>
                              <a:latin typeface="Cambria Math" panose="02040503050406030204" pitchFamily="18" charset="0"/>
                              <a:ea typeface="Cambria Math" panose="02040503050406030204" pitchFamily="18" charset="0"/>
                            </a:rPr>
                          </m:ctrlPr>
                        </m:fPr>
                        <m:num>
                          <m:sSub>
                            <m:sSubPr>
                              <m:ctrlPr>
                                <a:rPr lang="en-US" altLang="en-US" i="1">
                                  <a:solidFill>
                                    <a:prstClr val="black"/>
                                  </a:solidFill>
                                  <a:latin typeface="Cambria Math" panose="02040503050406030204" pitchFamily="18" charset="0"/>
                                  <a:ea typeface="Cambria Math" panose="02040503050406030204" pitchFamily="18" charset="0"/>
                                </a:rPr>
                              </m:ctrlPr>
                            </m:sSubPr>
                            <m:e>
                              <m:r>
                                <m:rPr>
                                  <m:sty m:val="p"/>
                                </m:rPr>
                                <a:rPr lang="en-US" altLang="en-US">
                                  <a:solidFill>
                                    <a:prstClr val="black"/>
                                  </a:solidFill>
                                  <a:latin typeface="Cambria Math" panose="02040503050406030204" pitchFamily="18" charset="0"/>
                                  <a:ea typeface="Cambria Math" panose="02040503050406030204" pitchFamily="18" charset="0"/>
                                </a:rPr>
                                <m:t>I</m:t>
                              </m:r>
                            </m:e>
                            <m:sub>
                              <m:r>
                                <m:rPr>
                                  <m:sty m:val="p"/>
                                </m:rPr>
                                <a:rPr lang="en-US" altLang="en-US">
                                  <a:solidFill>
                                    <a:prstClr val="black"/>
                                  </a:solidFill>
                                  <a:latin typeface="Cambria Math" panose="02040503050406030204" pitchFamily="18" charset="0"/>
                                  <a:ea typeface="Cambria Math" panose="02040503050406030204" pitchFamily="18" charset="0"/>
                                </a:rPr>
                                <m:t>C</m:t>
                              </m:r>
                            </m:sub>
                          </m:sSub>
                        </m:num>
                        <m:den>
                          <m:sSub>
                            <m:sSubPr>
                              <m:ctrlPr>
                                <a:rPr lang="en-US" altLang="en-US" i="1">
                                  <a:solidFill>
                                    <a:prstClr val="black"/>
                                  </a:solidFill>
                                  <a:latin typeface="Cambria Math" panose="02040503050406030204" pitchFamily="18" charset="0"/>
                                  <a:ea typeface="Cambria Math" panose="02040503050406030204" pitchFamily="18" charset="0"/>
                                </a:rPr>
                              </m:ctrlPr>
                            </m:sSubPr>
                            <m:e>
                              <m:r>
                                <m:rPr>
                                  <m:sty m:val="p"/>
                                </m:rPr>
                                <a:rPr lang="en-US" altLang="en-US">
                                  <a:solidFill>
                                    <a:prstClr val="black"/>
                                  </a:solidFill>
                                  <a:latin typeface="Cambria Math" panose="02040503050406030204" pitchFamily="18" charset="0"/>
                                  <a:ea typeface="Cambria Math" panose="02040503050406030204" pitchFamily="18" charset="0"/>
                                </a:rPr>
                                <m:t>I</m:t>
                              </m:r>
                            </m:e>
                            <m:sub>
                              <m:r>
                                <m:rPr>
                                  <m:sty m:val="p"/>
                                </m:rPr>
                                <a:rPr lang="en-US" altLang="en-US">
                                  <a:solidFill>
                                    <a:prstClr val="black"/>
                                  </a:solidFill>
                                  <a:latin typeface="Cambria Math" panose="02040503050406030204" pitchFamily="18" charset="0"/>
                                  <a:ea typeface="Cambria Math" panose="02040503050406030204" pitchFamily="18" charset="0"/>
                                </a:rPr>
                                <m:t>B</m:t>
                              </m:r>
                            </m:sub>
                          </m:sSub>
                        </m:den>
                      </m:f>
                      <m:r>
                        <a:rPr lang="en-US" altLang="en-US">
                          <a:solidFill>
                            <a:prstClr val="black"/>
                          </a:solidFill>
                          <a:latin typeface="Cambria Math" panose="02040503050406030204" pitchFamily="18" charset="0"/>
                          <a:ea typeface="Cambria Math" panose="02040503050406030204" pitchFamily="18" charset="0"/>
                        </a:rPr>
                        <m:t>=</m:t>
                      </m:r>
                      <m:f>
                        <m:fPr>
                          <m:ctrlPr>
                            <a:rPr lang="en-US" altLang="en-US" i="1">
                              <a:solidFill>
                                <a:prstClr val="black"/>
                              </a:solidFill>
                              <a:latin typeface="Cambria Math" panose="02040503050406030204" pitchFamily="18" charset="0"/>
                              <a:ea typeface="Cambria Math" panose="02040503050406030204" pitchFamily="18" charset="0"/>
                            </a:rPr>
                          </m:ctrlPr>
                        </m:fPr>
                        <m:num>
                          <m:r>
                            <a:rPr lang="en-US" altLang="en-US">
                              <a:solidFill>
                                <a:prstClr val="black"/>
                              </a:solidFill>
                              <a:latin typeface="Cambria Math" panose="02040503050406030204" pitchFamily="18" charset="0"/>
                              <a:ea typeface="Cambria Math" panose="02040503050406030204" pitchFamily="18" charset="0"/>
                            </a:rPr>
                            <m:t>2</m:t>
                          </m:r>
                          <m:r>
                            <a:rPr lang="en-US" altLang="en-US" b="0" i="0" smtClean="0">
                              <a:solidFill>
                                <a:prstClr val="black"/>
                              </a:solidFill>
                              <a:latin typeface="Cambria Math" panose="02040503050406030204" pitchFamily="18" charset="0"/>
                              <a:ea typeface="Cambria Math" panose="02040503050406030204" pitchFamily="18" charset="0"/>
                            </a:rPr>
                            <m:t>9.2</m:t>
                          </m:r>
                          <m:r>
                            <a:rPr lang="en-US" altLang="en-US">
                              <a:solidFill>
                                <a:prstClr val="black"/>
                              </a:solidFill>
                              <a:latin typeface="Cambria Math" panose="02040503050406030204" pitchFamily="18" charset="0"/>
                              <a:ea typeface="Cambria Math" panose="02040503050406030204" pitchFamily="18" charset="0"/>
                            </a:rPr>
                            <m:t> </m:t>
                          </m:r>
                          <m:r>
                            <m:rPr>
                              <m:sty m:val="p"/>
                            </m:rPr>
                            <a:rPr lang="en-US" altLang="en-US">
                              <a:solidFill>
                                <a:prstClr val="black"/>
                              </a:solidFill>
                              <a:latin typeface="Cambria Math" panose="02040503050406030204" pitchFamily="18" charset="0"/>
                              <a:ea typeface="Cambria Math" panose="02040503050406030204" pitchFamily="18" charset="0"/>
                            </a:rPr>
                            <m:t>mA</m:t>
                          </m:r>
                        </m:num>
                        <m:den>
                          <m:r>
                            <a:rPr lang="en-US" altLang="en-US" b="0" i="0" smtClean="0">
                              <a:solidFill>
                                <a:prstClr val="black"/>
                              </a:solidFill>
                              <a:latin typeface="Cambria Math" panose="02040503050406030204" pitchFamily="18" charset="0"/>
                              <a:ea typeface="Cambria Math" panose="02040503050406030204" pitchFamily="18" charset="0"/>
                            </a:rPr>
                            <m:t>100</m:t>
                          </m:r>
                          <m:r>
                            <a:rPr lang="en-US" altLang="en-US">
                              <a:solidFill>
                                <a:prstClr val="black"/>
                              </a:solidFill>
                              <a:latin typeface="Cambria Math" panose="02040503050406030204" pitchFamily="18" charset="0"/>
                              <a:ea typeface="Cambria Math" panose="02040503050406030204" pitchFamily="18" charset="0"/>
                            </a:rPr>
                            <m:t> </m:t>
                          </m:r>
                          <m:r>
                            <m:rPr>
                              <m:sty m:val="p"/>
                            </m:rPr>
                            <a:rPr lang="en-US" altLang="en-US">
                              <a:solidFill>
                                <a:prstClr val="black"/>
                              </a:solidFill>
                              <a:latin typeface="Cambria Math" panose="02040503050406030204" pitchFamily="18" charset="0"/>
                              <a:ea typeface="Cambria Math" panose="02040503050406030204" pitchFamily="18" charset="0"/>
                            </a:rPr>
                            <m:t>μA</m:t>
                          </m:r>
                        </m:den>
                      </m:f>
                      <m:r>
                        <a:rPr lang="en-US" altLang="en-US">
                          <a:solidFill>
                            <a:prstClr val="black"/>
                          </a:solidFill>
                          <a:latin typeface="Cambria Math" panose="02040503050406030204" pitchFamily="18" charset="0"/>
                          <a:ea typeface="Cambria Math" panose="02040503050406030204" pitchFamily="18" charset="0"/>
                        </a:rPr>
                        <m:t>=</m:t>
                      </m:r>
                      <m:r>
                        <a:rPr lang="en-US" altLang="en-US" b="0" i="0" smtClean="0">
                          <a:solidFill>
                            <a:prstClr val="black"/>
                          </a:solidFill>
                          <a:latin typeface="Cambria Math" panose="02040503050406030204" pitchFamily="18" charset="0"/>
                          <a:ea typeface="Cambria Math" panose="02040503050406030204" pitchFamily="18" charset="0"/>
                        </a:rPr>
                        <m:t>292</m:t>
                      </m:r>
                      <m:r>
                        <a:rPr lang="en-US" altLang="en-US">
                          <a:solidFill>
                            <a:prstClr val="black"/>
                          </a:solidFill>
                          <a:latin typeface="Cambria Math" panose="02040503050406030204" pitchFamily="18" charset="0"/>
                          <a:ea typeface="Cambria Math" panose="02040503050406030204" pitchFamily="18" charset="0"/>
                        </a:rPr>
                        <m:t>.</m:t>
                      </m:r>
                    </m:oMath>
                  </m:oMathPara>
                </a14:m>
                <a:endParaRPr lang="en-US" altLang="en-US" dirty="0">
                  <a:solidFill>
                    <a:prstClr val="black"/>
                  </a:solidFill>
                  <a:latin typeface="Cambria Math" panose="02040503050406030204" pitchFamily="18" charset="0"/>
                  <a:ea typeface="Cambria Math" panose="02040503050406030204" pitchFamily="18" charset="0"/>
                </a:endParaRPr>
              </a:p>
              <a:p>
                <a:pPr lvl="2"/>
                <a:endParaRPr lang="en-US" altLang="en-US" dirty="0">
                  <a:solidFill>
                    <a:prstClr val="black"/>
                  </a:solidFill>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sSub>
                        <m:sSubPr>
                          <m:ctrlPr>
                            <a:rPr lang="en-US" altLang="en-US" i="1">
                              <a:solidFill>
                                <a:prstClr val="black"/>
                              </a:solidFill>
                              <a:latin typeface="Cambria Math" panose="02040503050406030204" pitchFamily="18" charset="0"/>
                              <a:ea typeface="Cambria Math" panose="02040503050406030204" pitchFamily="18" charset="0"/>
                            </a:rPr>
                          </m:ctrlPr>
                        </m:sSubPr>
                        <m:e>
                          <m:r>
                            <m:rPr>
                              <m:sty m:val="p"/>
                            </m:rPr>
                            <a:rPr lang="en-US" altLang="en-US">
                              <a:solidFill>
                                <a:prstClr val="black"/>
                              </a:solidFill>
                              <a:latin typeface="Cambria Math" panose="02040503050406030204" pitchFamily="18" charset="0"/>
                              <a:ea typeface="Cambria Math" panose="02040503050406030204" pitchFamily="18" charset="0"/>
                            </a:rPr>
                            <m:t>At</m:t>
                          </m:r>
                          <m:r>
                            <a:rPr lang="en-US" altLang="en-US">
                              <a:solidFill>
                                <a:prstClr val="black"/>
                              </a:solidFill>
                              <a:latin typeface="Cambria Math" panose="02040503050406030204" pitchFamily="18" charset="0"/>
                              <a:ea typeface="Cambria Math" panose="02040503050406030204" pitchFamily="18" charset="0"/>
                            </a:rPr>
                            <m:t> </m:t>
                          </m:r>
                          <m:sSub>
                            <m:sSubPr>
                              <m:ctrlPr>
                                <a:rPr lang="en-US" altLang="en-US" i="1">
                                  <a:solidFill>
                                    <a:prstClr val="black"/>
                                  </a:solidFill>
                                  <a:latin typeface="Cambria Math" panose="02040503050406030204" pitchFamily="18" charset="0"/>
                                  <a:ea typeface="Cambria Math" panose="02040503050406030204" pitchFamily="18" charset="0"/>
                                </a:rPr>
                              </m:ctrlPr>
                            </m:sSubPr>
                            <m:e>
                              <m:r>
                                <m:rPr>
                                  <m:sty m:val="p"/>
                                </m:rPr>
                                <a:rPr lang="en-US" altLang="en-US">
                                  <a:solidFill>
                                    <a:prstClr val="black"/>
                                  </a:solidFill>
                                  <a:latin typeface="Cambria Math" panose="02040503050406030204" pitchFamily="18" charset="0"/>
                                  <a:ea typeface="Cambria Math" panose="02040503050406030204" pitchFamily="18" charset="0"/>
                                </a:rPr>
                                <m:t>V</m:t>
                              </m:r>
                            </m:e>
                            <m:sub>
                              <m:r>
                                <m:rPr>
                                  <m:sty m:val="p"/>
                                </m:rPr>
                                <a:rPr lang="en-US" altLang="en-US">
                                  <a:solidFill>
                                    <a:prstClr val="black"/>
                                  </a:solidFill>
                                  <a:latin typeface="Cambria Math" panose="02040503050406030204" pitchFamily="18" charset="0"/>
                                  <a:ea typeface="Cambria Math" panose="02040503050406030204" pitchFamily="18" charset="0"/>
                                </a:rPr>
                                <m:t>CE</m:t>
                              </m:r>
                            </m:sub>
                          </m:sSub>
                          <m:r>
                            <a:rPr lang="en-US" altLang="en-US">
                              <a:solidFill>
                                <a:prstClr val="black"/>
                              </a:solidFill>
                              <a:latin typeface="Cambria Math" panose="02040503050406030204" pitchFamily="18" charset="0"/>
                              <a:ea typeface="Cambria Math" panose="02040503050406030204" pitchFamily="18" charset="0"/>
                            </a:rPr>
                            <m:t>=5</m:t>
                          </m:r>
                          <m:r>
                            <a:rPr lang="en-US" altLang="en-US" b="0" i="0" smtClean="0">
                              <a:solidFill>
                                <a:prstClr val="black"/>
                              </a:solidFill>
                              <a:latin typeface="Cambria Math" panose="02040503050406030204" pitchFamily="18" charset="0"/>
                              <a:ea typeface="Cambria Math" panose="02040503050406030204" pitchFamily="18" charset="0"/>
                            </a:rPr>
                            <m:t>.0</m:t>
                          </m:r>
                          <m:r>
                            <a:rPr lang="en-US" altLang="en-US">
                              <a:solidFill>
                                <a:prstClr val="black"/>
                              </a:solidFill>
                              <a:latin typeface="Cambria Math" panose="02040503050406030204" pitchFamily="18" charset="0"/>
                              <a:ea typeface="Cambria Math" panose="02040503050406030204" pitchFamily="18" charset="0"/>
                            </a:rPr>
                            <m:t> </m:t>
                          </m:r>
                          <m:r>
                            <m:rPr>
                              <m:sty m:val="p"/>
                            </m:rPr>
                            <a:rPr lang="en-US" altLang="en-US">
                              <a:solidFill>
                                <a:prstClr val="black"/>
                              </a:solidFill>
                              <a:latin typeface="Cambria Math" panose="02040503050406030204" pitchFamily="18" charset="0"/>
                              <a:ea typeface="Cambria Math" panose="02040503050406030204" pitchFamily="18" charset="0"/>
                            </a:rPr>
                            <m:t>V</m:t>
                          </m:r>
                          <m:r>
                            <a:rPr lang="en-US" altLang="en-US" i="1">
                              <a:solidFill>
                                <a:prstClr val="black"/>
                              </a:solidFill>
                              <a:latin typeface="Cambria Math" panose="02040503050406030204" pitchFamily="18" charset="0"/>
                              <a:ea typeface="Cambria Math" panose="02040503050406030204" pitchFamily="18" charset="0"/>
                            </a:rPr>
                            <m:t>,</m:t>
                          </m:r>
                          <m:r>
                            <m:rPr>
                              <m:sty m:val="p"/>
                            </m:rPr>
                            <a:rPr lang="en-US" altLang="en-US" b="0" i="0" smtClean="0">
                              <a:solidFill>
                                <a:prstClr val="black"/>
                              </a:solidFill>
                              <a:latin typeface="Cambria Math" panose="02040503050406030204" pitchFamily="18" charset="0"/>
                              <a:ea typeface="Cambria Math" panose="02040503050406030204" pitchFamily="18" charset="0"/>
                            </a:rPr>
                            <m:t>From</m:t>
                          </m:r>
                          <m:r>
                            <a:rPr lang="en-US" altLang="en-US" b="0" i="0" smtClean="0">
                              <a:solidFill>
                                <a:prstClr val="black"/>
                              </a:solidFill>
                              <a:latin typeface="Cambria Math" panose="02040503050406030204" pitchFamily="18" charset="0"/>
                              <a:ea typeface="Cambria Math" panose="02040503050406030204" pitchFamily="18" charset="0"/>
                            </a:rPr>
                            <m:t> </m:t>
                          </m:r>
                          <m:r>
                            <m:rPr>
                              <m:sty m:val="p"/>
                            </m:rPr>
                            <a:rPr lang="en-US" altLang="en-US" b="0" i="0" smtClean="0">
                              <a:solidFill>
                                <a:prstClr val="black"/>
                              </a:solidFill>
                              <a:latin typeface="Cambria Math" panose="02040503050406030204" pitchFamily="18" charset="0"/>
                              <a:ea typeface="Cambria Math" panose="02040503050406030204" pitchFamily="18" charset="0"/>
                            </a:rPr>
                            <m:t>both</m:t>
                          </m:r>
                          <m:r>
                            <a:rPr lang="en-US" altLang="en-US" b="0" i="0" smtClean="0">
                              <a:solidFill>
                                <a:prstClr val="black"/>
                              </a:solidFill>
                              <a:latin typeface="Cambria Math" panose="02040503050406030204" pitchFamily="18" charset="0"/>
                              <a:ea typeface="Cambria Math" panose="02040503050406030204" pitchFamily="18" charset="0"/>
                            </a:rPr>
                            <m:t> </m:t>
                          </m:r>
                          <m:r>
                            <m:rPr>
                              <m:sty m:val="p"/>
                            </m:rPr>
                            <a:rPr lang="en-US" altLang="en-US" b="0" i="0" smtClean="0">
                              <a:solidFill>
                                <a:prstClr val="black"/>
                              </a:solidFill>
                              <a:latin typeface="Cambria Math" panose="02040503050406030204" pitchFamily="18" charset="0"/>
                              <a:ea typeface="Cambria Math" panose="02040503050406030204" pitchFamily="18" charset="0"/>
                            </a:rPr>
                            <m:t>cursors</m:t>
                          </m:r>
                          <m:r>
                            <a:rPr lang="en-US" altLang="en-US" b="0" i="0" smtClean="0">
                              <a:solidFill>
                                <a:prstClr val="black"/>
                              </a:solidFill>
                              <a:latin typeface="Cambria Math" panose="02040503050406030204" pitchFamily="18" charset="0"/>
                              <a:ea typeface="Cambria Math" panose="02040503050406030204" pitchFamily="18" charset="0"/>
                            </a:rPr>
                            <m:t>: </m:t>
                          </m:r>
                          <m:r>
                            <m:rPr>
                              <m:sty m:val="p"/>
                            </m:rPr>
                            <a:rPr lang="en-US" altLang="en-US">
                              <a:solidFill>
                                <a:prstClr val="black"/>
                              </a:solidFill>
                              <a:latin typeface="Cambria Math" panose="02040503050406030204" pitchFamily="18" charset="0"/>
                              <a:ea typeface="Cambria Math" panose="02040503050406030204" pitchFamily="18" charset="0"/>
                            </a:rPr>
                            <m:t>β</m:t>
                          </m:r>
                        </m:e>
                        <m:sub>
                          <m:r>
                            <m:rPr>
                              <m:sty m:val="p"/>
                            </m:rPr>
                            <a:rPr lang="en-US" altLang="en-US">
                              <a:solidFill>
                                <a:prstClr val="black"/>
                              </a:solidFill>
                              <a:latin typeface="Cambria Math" panose="02040503050406030204" pitchFamily="18" charset="0"/>
                              <a:ea typeface="Cambria Math" panose="02040503050406030204" pitchFamily="18" charset="0"/>
                            </a:rPr>
                            <m:t>ac</m:t>
                          </m:r>
                        </m:sub>
                      </m:sSub>
                      <m:r>
                        <a:rPr lang="en-US" altLang="en-US">
                          <a:solidFill>
                            <a:prstClr val="black"/>
                          </a:solidFill>
                          <a:latin typeface="Cambria Math" panose="02040503050406030204" pitchFamily="18" charset="0"/>
                          <a:ea typeface="Cambria Math" panose="02040503050406030204" pitchFamily="18" charset="0"/>
                        </a:rPr>
                        <m:t>=</m:t>
                      </m:r>
                      <m:f>
                        <m:fPr>
                          <m:ctrlPr>
                            <a:rPr lang="en-US" altLang="en-US" i="1">
                              <a:solidFill>
                                <a:prstClr val="black"/>
                              </a:solidFill>
                              <a:latin typeface="Cambria Math" panose="02040503050406030204" pitchFamily="18" charset="0"/>
                              <a:ea typeface="Cambria Math" panose="02040503050406030204" pitchFamily="18" charset="0"/>
                            </a:rPr>
                          </m:ctrlPr>
                        </m:fPr>
                        <m:num>
                          <m:sSub>
                            <m:sSubPr>
                              <m:ctrlPr>
                                <a:rPr lang="en-US" altLang="en-US" i="1">
                                  <a:solidFill>
                                    <a:prstClr val="black"/>
                                  </a:solidFill>
                                  <a:latin typeface="Cambria Math" panose="02040503050406030204" pitchFamily="18" charset="0"/>
                                  <a:ea typeface="Cambria Math" panose="02040503050406030204" pitchFamily="18" charset="0"/>
                                </a:rPr>
                              </m:ctrlPr>
                            </m:sSubPr>
                            <m:e>
                              <m:r>
                                <a:rPr lang="en-US" altLang="en-US" i="1">
                                  <a:solidFill>
                                    <a:prstClr val="black"/>
                                  </a:solidFill>
                                  <a:latin typeface="Cambria Math" panose="02040503050406030204" pitchFamily="18" charset="0"/>
                                  <a:ea typeface="Cambria Math" panose="02040503050406030204" pitchFamily="18" charset="0"/>
                                </a:rPr>
                                <m:t>∆</m:t>
                              </m:r>
                              <m:r>
                                <m:rPr>
                                  <m:sty m:val="p"/>
                                </m:rPr>
                                <a:rPr lang="en-US" altLang="en-US">
                                  <a:solidFill>
                                    <a:prstClr val="black"/>
                                  </a:solidFill>
                                  <a:latin typeface="Cambria Math" panose="02040503050406030204" pitchFamily="18" charset="0"/>
                                  <a:ea typeface="Cambria Math" panose="02040503050406030204" pitchFamily="18" charset="0"/>
                                </a:rPr>
                                <m:t>I</m:t>
                              </m:r>
                            </m:e>
                            <m:sub>
                              <m:r>
                                <m:rPr>
                                  <m:sty m:val="p"/>
                                </m:rPr>
                                <a:rPr lang="en-US" altLang="en-US">
                                  <a:solidFill>
                                    <a:prstClr val="black"/>
                                  </a:solidFill>
                                  <a:latin typeface="Cambria Math" panose="02040503050406030204" pitchFamily="18" charset="0"/>
                                  <a:ea typeface="Cambria Math" panose="02040503050406030204" pitchFamily="18" charset="0"/>
                                </a:rPr>
                                <m:t>C</m:t>
                              </m:r>
                            </m:sub>
                          </m:sSub>
                        </m:num>
                        <m:den>
                          <m:sSub>
                            <m:sSubPr>
                              <m:ctrlPr>
                                <a:rPr lang="en-US" altLang="en-US" i="1">
                                  <a:solidFill>
                                    <a:prstClr val="black"/>
                                  </a:solidFill>
                                  <a:latin typeface="Cambria Math" panose="02040503050406030204" pitchFamily="18" charset="0"/>
                                  <a:ea typeface="Cambria Math" panose="02040503050406030204" pitchFamily="18" charset="0"/>
                                </a:rPr>
                              </m:ctrlPr>
                            </m:sSubPr>
                            <m:e>
                              <m:r>
                                <a:rPr lang="en-US" altLang="en-US" i="1">
                                  <a:solidFill>
                                    <a:prstClr val="black"/>
                                  </a:solidFill>
                                  <a:latin typeface="Cambria Math" panose="02040503050406030204" pitchFamily="18" charset="0"/>
                                  <a:ea typeface="Cambria Math" panose="02040503050406030204" pitchFamily="18" charset="0"/>
                                </a:rPr>
                                <m:t>∆</m:t>
                              </m:r>
                              <m:r>
                                <m:rPr>
                                  <m:sty m:val="p"/>
                                </m:rPr>
                                <a:rPr lang="en-US" altLang="en-US">
                                  <a:solidFill>
                                    <a:prstClr val="black"/>
                                  </a:solidFill>
                                  <a:latin typeface="Cambria Math" panose="02040503050406030204" pitchFamily="18" charset="0"/>
                                  <a:ea typeface="Cambria Math" panose="02040503050406030204" pitchFamily="18" charset="0"/>
                                </a:rPr>
                                <m:t>I</m:t>
                              </m:r>
                            </m:e>
                            <m:sub>
                              <m:r>
                                <m:rPr>
                                  <m:sty m:val="p"/>
                                </m:rPr>
                                <a:rPr lang="en-US" altLang="en-US">
                                  <a:solidFill>
                                    <a:prstClr val="black"/>
                                  </a:solidFill>
                                  <a:latin typeface="Cambria Math" panose="02040503050406030204" pitchFamily="18" charset="0"/>
                                  <a:ea typeface="Cambria Math" panose="02040503050406030204" pitchFamily="18" charset="0"/>
                                </a:rPr>
                                <m:t>B</m:t>
                              </m:r>
                            </m:sub>
                          </m:sSub>
                        </m:den>
                      </m:f>
                      <m:r>
                        <a:rPr lang="en-US" altLang="en-US">
                          <a:solidFill>
                            <a:prstClr val="black"/>
                          </a:solidFill>
                          <a:latin typeface="Cambria Math" panose="02040503050406030204" pitchFamily="18" charset="0"/>
                          <a:ea typeface="Cambria Math" panose="02040503050406030204" pitchFamily="18" charset="0"/>
                        </a:rPr>
                        <m:t>=</m:t>
                      </m:r>
                      <m:f>
                        <m:fPr>
                          <m:ctrlPr>
                            <a:rPr lang="en-US" altLang="en-US" i="1">
                              <a:solidFill>
                                <a:prstClr val="black"/>
                              </a:solidFill>
                              <a:latin typeface="Cambria Math" panose="02040503050406030204" pitchFamily="18" charset="0"/>
                              <a:ea typeface="Cambria Math" panose="02040503050406030204" pitchFamily="18" charset="0"/>
                            </a:rPr>
                          </m:ctrlPr>
                        </m:fPr>
                        <m:num>
                          <m:d>
                            <m:dPr>
                              <m:ctrlPr>
                                <a:rPr lang="en-US" altLang="en-US" i="1">
                                  <a:solidFill>
                                    <a:prstClr val="black"/>
                                  </a:solidFill>
                                  <a:latin typeface="Cambria Math" panose="02040503050406030204" pitchFamily="18" charset="0"/>
                                  <a:ea typeface="Cambria Math" panose="02040503050406030204" pitchFamily="18" charset="0"/>
                                </a:rPr>
                              </m:ctrlPr>
                            </m:dPr>
                            <m:e>
                              <m:r>
                                <a:rPr lang="en-US" altLang="en-US" b="0" i="1" smtClean="0">
                                  <a:solidFill>
                                    <a:prstClr val="black"/>
                                  </a:solidFill>
                                  <a:latin typeface="Cambria Math" panose="02040503050406030204" pitchFamily="18" charset="0"/>
                                  <a:ea typeface="Cambria Math" panose="02040503050406030204" pitchFamily="18" charset="0"/>
                                </a:rPr>
                                <m:t>29.2</m:t>
                              </m:r>
                              <m:r>
                                <a:rPr lang="en-US" altLang="en-US" i="1">
                                  <a:solidFill>
                                    <a:prstClr val="black"/>
                                  </a:solidFill>
                                  <a:latin typeface="Cambria Math" panose="02040503050406030204" pitchFamily="18" charset="0"/>
                                  <a:ea typeface="Cambria Math" panose="02040503050406030204" pitchFamily="18" charset="0"/>
                                </a:rPr>
                                <m:t> </m:t>
                              </m:r>
                              <m:r>
                                <m:rPr>
                                  <m:sty m:val="p"/>
                                </m:rPr>
                                <a:rPr lang="en-US" altLang="en-US">
                                  <a:solidFill>
                                    <a:prstClr val="black"/>
                                  </a:solidFill>
                                  <a:latin typeface="Cambria Math" panose="02040503050406030204" pitchFamily="18" charset="0"/>
                                  <a:ea typeface="Cambria Math" panose="02040503050406030204" pitchFamily="18" charset="0"/>
                                </a:rPr>
                                <m:t>mA</m:t>
                              </m:r>
                              <m:r>
                                <a:rPr lang="en-US" altLang="en-US" i="1">
                                  <a:solidFill>
                                    <a:prstClr val="black"/>
                                  </a:solidFill>
                                  <a:latin typeface="Cambria Math" panose="02040503050406030204" pitchFamily="18" charset="0"/>
                                  <a:ea typeface="Cambria Math" panose="02040503050406030204" pitchFamily="18" charset="0"/>
                                </a:rPr>
                                <m:t>−</m:t>
                              </m:r>
                              <m:r>
                                <a:rPr lang="en-US" altLang="en-US">
                                  <a:solidFill>
                                    <a:prstClr val="black"/>
                                  </a:solidFill>
                                  <a:latin typeface="Cambria Math" panose="02040503050406030204" pitchFamily="18" charset="0"/>
                                  <a:ea typeface="Cambria Math" panose="02040503050406030204" pitchFamily="18" charset="0"/>
                                </a:rPr>
                                <m:t>2</m:t>
                              </m:r>
                              <m:r>
                                <a:rPr lang="en-US" altLang="en-US" b="0" i="0" smtClean="0">
                                  <a:solidFill>
                                    <a:prstClr val="black"/>
                                  </a:solidFill>
                                  <a:latin typeface="Cambria Math" panose="02040503050406030204" pitchFamily="18" charset="0"/>
                                  <a:ea typeface="Cambria Math" panose="02040503050406030204" pitchFamily="18" charset="0"/>
                                </a:rPr>
                                <m:t>3.7</m:t>
                              </m:r>
                              <m:r>
                                <a:rPr lang="en-US" altLang="en-US">
                                  <a:solidFill>
                                    <a:prstClr val="black"/>
                                  </a:solidFill>
                                  <a:latin typeface="Cambria Math" panose="02040503050406030204" pitchFamily="18" charset="0"/>
                                  <a:ea typeface="Cambria Math" panose="02040503050406030204" pitchFamily="18" charset="0"/>
                                </a:rPr>
                                <m:t> </m:t>
                              </m:r>
                              <m:r>
                                <m:rPr>
                                  <m:sty m:val="p"/>
                                </m:rPr>
                                <a:rPr lang="en-US" altLang="en-US">
                                  <a:solidFill>
                                    <a:prstClr val="black"/>
                                  </a:solidFill>
                                  <a:latin typeface="Cambria Math" panose="02040503050406030204" pitchFamily="18" charset="0"/>
                                  <a:ea typeface="Cambria Math" panose="02040503050406030204" pitchFamily="18" charset="0"/>
                                </a:rPr>
                                <m:t>mA</m:t>
                              </m:r>
                            </m:e>
                          </m:d>
                        </m:num>
                        <m:den>
                          <m:d>
                            <m:dPr>
                              <m:ctrlPr>
                                <a:rPr lang="en-US" altLang="en-US" i="1">
                                  <a:solidFill>
                                    <a:prstClr val="black"/>
                                  </a:solidFill>
                                  <a:latin typeface="Cambria Math" panose="02040503050406030204" pitchFamily="18" charset="0"/>
                                  <a:ea typeface="Cambria Math" panose="02040503050406030204" pitchFamily="18" charset="0"/>
                                </a:rPr>
                              </m:ctrlPr>
                            </m:dPr>
                            <m:e>
                              <m:r>
                                <a:rPr lang="en-US" altLang="en-US" b="0" i="0" smtClean="0">
                                  <a:solidFill>
                                    <a:prstClr val="black"/>
                                  </a:solidFill>
                                  <a:latin typeface="Cambria Math" panose="02040503050406030204" pitchFamily="18" charset="0"/>
                                  <a:ea typeface="Cambria Math" panose="02040503050406030204" pitchFamily="18" charset="0"/>
                                </a:rPr>
                                <m:t>10</m:t>
                              </m:r>
                              <m:r>
                                <a:rPr lang="en-US" altLang="en-US">
                                  <a:solidFill>
                                    <a:prstClr val="black"/>
                                  </a:solidFill>
                                  <a:latin typeface="Cambria Math" panose="02040503050406030204" pitchFamily="18" charset="0"/>
                                  <a:ea typeface="Cambria Math" panose="02040503050406030204" pitchFamily="18" charset="0"/>
                                </a:rPr>
                                <m:t>0 </m:t>
                              </m:r>
                              <m:r>
                                <m:rPr>
                                  <m:sty m:val="p"/>
                                </m:rPr>
                                <a:rPr lang="en-US" altLang="en-US">
                                  <a:solidFill>
                                    <a:prstClr val="black"/>
                                  </a:solidFill>
                                  <a:latin typeface="Cambria Math" panose="02040503050406030204" pitchFamily="18" charset="0"/>
                                  <a:ea typeface="Cambria Math" panose="02040503050406030204" pitchFamily="18" charset="0"/>
                                </a:rPr>
                                <m:t>μA</m:t>
                              </m:r>
                              <m:r>
                                <a:rPr lang="en-US" altLang="en-US" i="1">
                                  <a:solidFill>
                                    <a:prstClr val="black"/>
                                  </a:solidFill>
                                  <a:latin typeface="Cambria Math" panose="02040503050406030204" pitchFamily="18" charset="0"/>
                                  <a:ea typeface="Cambria Math" panose="02040503050406030204" pitchFamily="18" charset="0"/>
                                </a:rPr>
                                <m:t>−</m:t>
                              </m:r>
                              <m:r>
                                <a:rPr lang="en-US" altLang="en-US" b="0" i="0" smtClean="0">
                                  <a:solidFill>
                                    <a:prstClr val="black"/>
                                  </a:solidFill>
                                  <a:latin typeface="Cambria Math" panose="02040503050406030204" pitchFamily="18" charset="0"/>
                                  <a:ea typeface="Cambria Math" panose="02040503050406030204" pitchFamily="18" charset="0"/>
                                </a:rPr>
                                <m:t>8</m:t>
                              </m:r>
                              <m:r>
                                <a:rPr lang="en-US" altLang="en-US">
                                  <a:solidFill>
                                    <a:prstClr val="black"/>
                                  </a:solidFill>
                                  <a:latin typeface="Cambria Math" panose="02040503050406030204" pitchFamily="18" charset="0"/>
                                  <a:ea typeface="Cambria Math" panose="02040503050406030204" pitchFamily="18" charset="0"/>
                                </a:rPr>
                                <m:t>0 </m:t>
                              </m:r>
                              <m:r>
                                <m:rPr>
                                  <m:sty m:val="p"/>
                                </m:rPr>
                                <a:rPr lang="en-US" altLang="en-US">
                                  <a:solidFill>
                                    <a:prstClr val="black"/>
                                  </a:solidFill>
                                  <a:latin typeface="Cambria Math" panose="02040503050406030204" pitchFamily="18" charset="0"/>
                                  <a:ea typeface="Cambria Math" panose="02040503050406030204" pitchFamily="18" charset="0"/>
                                </a:rPr>
                                <m:t>μA</m:t>
                              </m:r>
                            </m:e>
                          </m:d>
                        </m:den>
                      </m:f>
                      <m:r>
                        <a:rPr lang="en-US" altLang="en-US">
                          <a:solidFill>
                            <a:prstClr val="black"/>
                          </a:solidFill>
                          <a:latin typeface="Cambria Math" panose="02040503050406030204" pitchFamily="18" charset="0"/>
                          <a:ea typeface="Cambria Math" panose="02040503050406030204" pitchFamily="18" charset="0"/>
                        </a:rPr>
                        <m:t>=</m:t>
                      </m:r>
                      <m:r>
                        <a:rPr lang="en-US" altLang="en-US" b="0" i="0" smtClean="0">
                          <a:solidFill>
                            <a:prstClr val="black"/>
                          </a:solidFill>
                          <a:latin typeface="Cambria Math" panose="02040503050406030204" pitchFamily="18" charset="0"/>
                          <a:ea typeface="Cambria Math" panose="02040503050406030204" pitchFamily="18" charset="0"/>
                        </a:rPr>
                        <m:t>275</m:t>
                      </m:r>
                      <m:r>
                        <a:rPr lang="en-US" altLang="en-US">
                          <a:solidFill>
                            <a:prstClr val="black"/>
                          </a:solidFill>
                          <a:latin typeface="Cambria Math" panose="02040503050406030204" pitchFamily="18" charset="0"/>
                          <a:ea typeface="Cambria Math" panose="02040503050406030204" pitchFamily="18" charset="0"/>
                        </a:rPr>
                        <m:t>.</m:t>
                      </m:r>
                    </m:oMath>
                  </m:oMathPara>
                </a14:m>
                <a:endParaRPr lang="en-US" altLang="en-US" dirty="0">
                  <a:solidFill>
                    <a:prstClr val="black"/>
                  </a:solidFill>
                  <a:latin typeface="Cambria Math" panose="02040503050406030204" pitchFamily="18" charset="0"/>
                  <a:ea typeface="Cambria Math" panose="02040503050406030204" pitchFamily="18" charset="0"/>
                </a:endParaRPr>
              </a:p>
              <a:p>
                <a:endParaRPr lang="en-US" altLang="en-US" dirty="0">
                  <a:solidFill>
                    <a:prstClr val="black"/>
                  </a:solidFill>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r>
                  <a:rPr lang="en-US" altLang="en-US" dirty="0">
                    <a:solidFill>
                      <a:prstClr val="black"/>
                    </a:solidFill>
                    <a:ea typeface="Cambria Math" panose="02040503050406030204" pitchFamily="18" charset="0"/>
                  </a:rPr>
                  <a:t>Often </a:t>
                </a:r>
                <a14:m>
                  <m:oMath xmlns:m="http://schemas.openxmlformats.org/officeDocument/2006/math">
                    <m:sSub>
                      <m:sSubPr>
                        <m:ctrlPr>
                          <a:rPr lang="en-US" altLang="en-US" i="1">
                            <a:solidFill>
                              <a:prstClr val="black"/>
                            </a:solidFill>
                            <a:latin typeface="Cambria Math" panose="02040503050406030204" pitchFamily="18" charset="0"/>
                            <a:ea typeface="Cambria Math" panose="02040503050406030204" pitchFamily="18" charset="0"/>
                          </a:rPr>
                        </m:ctrlPr>
                      </m:sSubPr>
                      <m:e>
                        <m:r>
                          <m:rPr>
                            <m:sty m:val="p"/>
                          </m:rPr>
                          <a:rPr lang="en-US" altLang="en-US">
                            <a:solidFill>
                              <a:prstClr val="black"/>
                            </a:solidFill>
                            <a:latin typeface="Cambria Math" panose="02040503050406030204" pitchFamily="18" charset="0"/>
                            <a:ea typeface="Cambria Math" panose="02040503050406030204" pitchFamily="18" charset="0"/>
                          </a:rPr>
                          <m:t>β</m:t>
                        </m:r>
                      </m:e>
                      <m:sub>
                        <m:r>
                          <m:rPr>
                            <m:sty m:val="p"/>
                          </m:rPr>
                          <a:rPr lang="en-US" altLang="en-US">
                            <a:solidFill>
                              <a:prstClr val="black"/>
                            </a:solidFill>
                            <a:latin typeface="Cambria Math" panose="02040503050406030204" pitchFamily="18" charset="0"/>
                            <a:ea typeface="Cambria Math" panose="02040503050406030204" pitchFamily="18" charset="0"/>
                          </a:rPr>
                          <m:t>dc</m:t>
                        </m:r>
                      </m:sub>
                    </m:sSub>
                    <m:r>
                      <a:rPr lang="en-US" altLang="en-US" i="1">
                        <a:solidFill>
                          <a:prstClr val="black"/>
                        </a:solidFill>
                        <a:latin typeface="Cambria Math" panose="02040503050406030204" pitchFamily="18" charset="0"/>
                        <a:ea typeface="Cambria Math" panose="02040503050406030204" pitchFamily="18" charset="0"/>
                      </a:rPr>
                      <m:t>≈</m:t>
                    </m:r>
                    <m:sSub>
                      <m:sSubPr>
                        <m:ctrlPr>
                          <a:rPr lang="en-US" altLang="en-US" i="1">
                            <a:solidFill>
                              <a:prstClr val="black"/>
                            </a:solidFill>
                            <a:latin typeface="Cambria Math" panose="02040503050406030204" pitchFamily="18" charset="0"/>
                            <a:ea typeface="Cambria Math" panose="02040503050406030204" pitchFamily="18" charset="0"/>
                          </a:rPr>
                        </m:ctrlPr>
                      </m:sSubPr>
                      <m:e>
                        <m:r>
                          <m:rPr>
                            <m:sty m:val="p"/>
                          </m:rPr>
                          <a:rPr lang="en-US" altLang="en-US">
                            <a:solidFill>
                              <a:prstClr val="black"/>
                            </a:solidFill>
                            <a:latin typeface="Cambria Math" panose="02040503050406030204" pitchFamily="18" charset="0"/>
                            <a:ea typeface="Cambria Math" panose="02040503050406030204" pitchFamily="18" charset="0"/>
                          </a:rPr>
                          <m:t>β</m:t>
                        </m:r>
                      </m:e>
                      <m:sub>
                        <m:r>
                          <m:rPr>
                            <m:sty m:val="p"/>
                          </m:rPr>
                          <a:rPr lang="en-US" altLang="en-US">
                            <a:solidFill>
                              <a:prstClr val="black"/>
                            </a:solidFill>
                            <a:latin typeface="Cambria Math" panose="02040503050406030204" pitchFamily="18" charset="0"/>
                            <a:ea typeface="Cambria Math" panose="02040503050406030204" pitchFamily="18" charset="0"/>
                          </a:rPr>
                          <m:t>ac</m:t>
                        </m:r>
                      </m:sub>
                    </m:sSub>
                  </m:oMath>
                </a14:m>
                <a:r>
                  <a:rPr lang="en-US" altLang="en-US" dirty="0">
                    <a:solidFill>
                      <a:prstClr val="black"/>
                    </a:solidFill>
                    <a:latin typeface="Cambria Math" panose="02040503050406030204" pitchFamily="18" charset="0"/>
                    <a:ea typeface="Cambria Math" panose="02040503050406030204" pitchFamily="18" charset="0"/>
                  </a:rPr>
                  <a:t>, so in some contexts we will simply use </a:t>
                </a:r>
                <a:r>
                  <a:rPr lang="el-GR" altLang="en-US" dirty="0">
                    <a:solidFill>
                      <a:prstClr val="black"/>
                    </a:solidFill>
                    <a:latin typeface="Cambria Math" panose="02040503050406030204" pitchFamily="18" charset="0"/>
                    <a:ea typeface="Cambria Math" panose="02040503050406030204" pitchFamily="18" charset="0"/>
                  </a:rPr>
                  <a:t>β</a:t>
                </a:r>
                <a:r>
                  <a:rPr lang="en-US" altLang="en-US" dirty="0">
                    <a:solidFill>
                      <a:prstClr val="black"/>
                    </a:solidFill>
                    <a:latin typeface="Cambria Math" panose="02040503050406030204" pitchFamily="18" charset="0"/>
                    <a:ea typeface="Cambria Math" panose="02040503050406030204" pitchFamily="18" charset="0"/>
                  </a:rPr>
                  <a:t> for BJT current gain, rather than distinguishing between whether it is dc or ac current gain.</a:t>
                </a:r>
              </a:p>
            </p:txBody>
          </p:sp>
        </mc:Choice>
        <mc:Fallback xmlns="">
          <p:sp>
            <p:nvSpPr>
              <p:cNvPr id="11" name="Rectangle 10"/>
              <p:cNvSpPr>
                <a:spLocks noRot="1" noChangeAspect="1" noMove="1" noResize="1" noEditPoints="1" noAdjustHandles="1" noChangeArrowheads="1" noChangeShapeType="1" noTextEdit="1"/>
              </p:cNvSpPr>
              <p:nvPr/>
            </p:nvSpPr>
            <p:spPr>
              <a:xfrm>
                <a:off x="411062" y="647855"/>
                <a:ext cx="11560028" cy="6115520"/>
              </a:xfrm>
              <a:prstGeom prst="rect">
                <a:avLst/>
              </a:prstGeom>
              <a:blipFill>
                <a:blip r:embed="rId3"/>
                <a:stretch>
                  <a:fillRect l="-210" t="-198" r="-210" b="-99"/>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9F9C9BFF-30C6-4F36-845D-C2950DD6AA04}"/>
              </a:ext>
            </a:extLst>
          </p:cNvPr>
          <p:cNvPicPr>
            <a:picLocks noChangeAspect="1"/>
          </p:cNvPicPr>
          <p:nvPr/>
        </p:nvPicPr>
        <p:blipFill>
          <a:blip r:embed="rId4"/>
          <a:stretch>
            <a:fillRect/>
          </a:stretch>
        </p:blipFill>
        <p:spPr>
          <a:xfrm>
            <a:off x="5120906" y="720114"/>
            <a:ext cx="6800016" cy="3591828"/>
          </a:xfrm>
          <a:prstGeom prst="rect">
            <a:avLst/>
          </a:prstGeom>
        </p:spPr>
      </p:pic>
    </p:spTree>
    <p:extLst>
      <p:ext uri="{BB962C8B-B14F-4D97-AF65-F5344CB8AC3E}">
        <p14:creationId xmlns:p14="http://schemas.microsoft.com/office/powerpoint/2010/main" val="3526761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xEl>
                                              <p:pRg st="10" end="10"/>
                                            </p:txEl>
                                          </p:spTgt>
                                        </p:tgtEl>
                                        <p:attrNameLst>
                                          <p:attrName>style.visibility</p:attrName>
                                        </p:attrNameLst>
                                      </p:cBhvr>
                                      <p:to>
                                        <p:strVal val="visible"/>
                                      </p:to>
                                    </p:set>
                                    <p:anim calcmode="lin" valueType="num">
                                      <p:cBhvr additive="base">
                                        <p:cTn id="7" dur="500" fill="hold"/>
                                        <p:tgtEl>
                                          <p:spTgt spid="11">
                                            <p:txEl>
                                              <p:pRg st="10" end="1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1">
                                            <p:txEl>
                                              <p:pRg st="10" end="1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1">
                                            <p:txEl>
                                              <p:pRg st="12" end="12"/>
                                            </p:txEl>
                                          </p:spTgt>
                                        </p:tgtEl>
                                        <p:attrNameLst>
                                          <p:attrName>style.visibility</p:attrName>
                                        </p:attrNameLst>
                                      </p:cBhvr>
                                      <p:to>
                                        <p:strVal val="visible"/>
                                      </p:to>
                                    </p:set>
                                    <p:anim calcmode="lin" valueType="num">
                                      <p:cBhvr additive="base">
                                        <p:cTn id="11" dur="500" fill="hold"/>
                                        <p:tgtEl>
                                          <p:spTgt spid="11">
                                            <p:txEl>
                                              <p:pRg st="12" end="1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1">
                                            <p:txEl>
                                              <p:pRg st="12" end="12"/>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1">
                                            <p:txEl>
                                              <p:pRg st="14" end="14"/>
                                            </p:txEl>
                                          </p:spTgt>
                                        </p:tgtEl>
                                        <p:attrNameLst>
                                          <p:attrName>style.visibility</p:attrName>
                                        </p:attrNameLst>
                                      </p:cBhvr>
                                      <p:to>
                                        <p:strVal val="visible"/>
                                      </p:to>
                                    </p:set>
                                    <p:anim calcmode="lin" valueType="num">
                                      <p:cBhvr additive="base">
                                        <p:cTn id="15" dur="500" fill="hold"/>
                                        <p:tgtEl>
                                          <p:spTgt spid="11">
                                            <p:txEl>
                                              <p:pRg st="14" end="14"/>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11">
                                            <p:txEl>
                                              <p:pRg st="14" end="14"/>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1">
                                            <p:txEl>
                                              <p:pRg st="16" end="16"/>
                                            </p:txEl>
                                          </p:spTgt>
                                        </p:tgtEl>
                                        <p:attrNameLst>
                                          <p:attrName>style.visibility</p:attrName>
                                        </p:attrNameLst>
                                      </p:cBhvr>
                                      <p:to>
                                        <p:strVal val="visible"/>
                                      </p:to>
                                    </p:set>
                                    <p:anim calcmode="lin" valueType="num">
                                      <p:cBhvr additive="base">
                                        <p:cTn id="19" dur="500" fill="hold"/>
                                        <p:tgtEl>
                                          <p:spTgt spid="11">
                                            <p:txEl>
                                              <p:pRg st="16" end="16"/>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1">
                                            <p:txEl>
                                              <p:pRg st="16" end="1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21926" y="-47653"/>
            <a:ext cx="6582031" cy="609600"/>
          </a:xfrm>
        </p:spPr>
        <p:txBody>
          <a:bodyPr>
            <a:noAutofit/>
          </a:bodyPr>
          <a:lstStyle/>
          <a:p>
            <a:pPr algn="ctr"/>
            <a:r>
              <a:rPr lang="en-US" sz="4000" dirty="0">
                <a:gradFill>
                  <a:gsLst>
                    <a:gs pos="0">
                      <a:schemeClr val="tx2"/>
                    </a:gs>
                    <a:gs pos="46000">
                      <a:schemeClr val="tx2"/>
                    </a:gs>
                    <a:gs pos="86000">
                      <a:schemeClr val="accent5"/>
                    </a:gs>
                  </a:gsLst>
                  <a:lin ang="5400000" scaled="1"/>
                </a:gradFill>
              </a:rPr>
              <a:t>Transistor Approximations</a:t>
            </a:r>
          </a:p>
        </p:txBody>
      </p:sp>
      <mc:AlternateContent xmlns:mc="http://schemas.openxmlformats.org/markup-compatibility/2006" xmlns:a14="http://schemas.microsoft.com/office/drawing/2010/main">
        <mc:Choice Requires="a14">
          <p:sp>
            <p:nvSpPr>
              <p:cNvPr id="11" name="Rectangle 10"/>
              <p:cNvSpPr/>
              <p:nvPr/>
            </p:nvSpPr>
            <p:spPr>
              <a:xfrm>
                <a:off x="411062" y="572354"/>
                <a:ext cx="11560028" cy="6186309"/>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a:t>Active</a:t>
                </a:r>
                <a:r>
                  <a:rPr kumimoji="0" lang="en-US" altLang="en-US" sz="1800" b="0" i="0" u="none" strike="noStrike" kern="1200" cap="none" spc="0" normalizeH="0" noProof="0" dirty="0">
                    <a:ln>
                      <a:noFill/>
                    </a:ln>
                    <a:solidFill>
                      <a:prstClr val="black"/>
                    </a:solidFill>
                    <a:effectLst/>
                    <a:uLnTx/>
                    <a:uFillTx/>
                    <a:latin typeface="Cambria Math" panose="02040503050406030204" pitchFamily="18" charset="0"/>
                    <a:ea typeface="Cambria Math" panose="02040503050406030204" pitchFamily="18" charset="0"/>
                    <a:cs typeface="+mn-cs"/>
                  </a:rPr>
                  <a:t> or linear region is useful for analog applications</a:t>
                </a:r>
              </a:p>
              <a:p>
                <a:pPr marR="0" lvl="0" algn="l" defTabSz="914400" rtl="0" eaLnBrk="1" fontAlgn="auto" latinLnBrk="0" hangingPunct="1">
                  <a:lnSpc>
                    <a:spcPct val="100000"/>
                  </a:lnSpc>
                  <a:spcBef>
                    <a:spcPts val="0"/>
                  </a:spcBef>
                  <a:spcAft>
                    <a:spcPts val="0"/>
                  </a:spcAft>
                  <a:buClrTx/>
                  <a:buSzTx/>
                  <a:tabLst/>
                  <a:defRPr/>
                </a:pPr>
                <a:r>
                  <a:rPr lang="en-US" altLang="en-US" dirty="0">
                    <a:solidFill>
                      <a:prstClr val="black"/>
                    </a:solidFill>
                    <a:latin typeface="Cambria Math" panose="02040503050406030204" pitchFamily="18" charset="0"/>
                    <a:ea typeface="Cambria Math" panose="02040503050406030204" pitchFamily="18" charset="0"/>
                  </a:rPr>
                  <a:t>i</a:t>
                </a:r>
                <a:r>
                  <a:rPr lang="en-US" altLang="en-US" baseline="0" dirty="0">
                    <a:solidFill>
                      <a:prstClr val="black"/>
                    </a:solidFill>
                    <a:latin typeface="Cambria Math" panose="02040503050406030204" pitchFamily="18" charset="0"/>
                    <a:ea typeface="Cambria Math" panose="02040503050406030204" pitchFamily="18" charset="0"/>
                  </a:rPr>
                  <a:t>ncluding amplifiers.</a:t>
                </a:r>
                <a:endParaRPr kumimoji="0" lang="en-US" alt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en-US" dirty="0">
                    <a:solidFill>
                      <a:prstClr val="black"/>
                    </a:solidFill>
                    <a:latin typeface="Cambria Math" panose="02040503050406030204" pitchFamily="18" charset="0"/>
                    <a:ea typeface="Cambria Math" panose="02040503050406030204" pitchFamily="18" charset="0"/>
                  </a:rPr>
                  <a:t>First approximation in the active region</a:t>
                </a:r>
                <a:r>
                  <a:rPr kumimoji="0" lang="en-US" alt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endParaRPr>
              </a:p>
              <a:p>
                <a:pPr lvl="0"/>
                <a14:m>
                  <m:oMathPara xmlns:m="http://schemas.openxmlformats.org/officeDocument/2006/math">
                    <m:oMathParaPr>
                      <m:jc m:val="left"/>
                    </m:oMathParaPr>
                    <m:oMath xmlns:m="http://schemas.openxmlformats.org/officeDocument/2006/math">
                      <m:sSub>
                        <m:sSubPr>
                          <m:ctrlPr>
                            <a:rPr lang="en-US" altLang="en-US" i="1">
                              <a:solidFill>
                                <a:prstClr val="black"/>
                              </a:solidFill>
                              <a:latin typeface="Cambria Math" panose="02040503050406030204" pitchFamily="18" charset="0"/>
                              <a:ea typeface="Cambria Math" panose="02040503050406030204" pitchFamily="18" charset="0"/>
                            </a:rPr>
                          </m:ctrlPr>
                        </m:sSubPr>
                        <m:e>
                          <m:r>
                            <m:rPr>
                              <m:sty m:val="p"/>
                            </m:rPr>
                            <a:rPr lang="en-US" altLang="en-US">
                              <a:solidFill>
                                <a:prstClr val="black"/>
                              </a:solidFill>
                              <a:latin typeface="Cambria Math" panose="02040503050406030204" pitchFamily="18" charset="0"/>
                              <a:ea typeface="Cambria Math" panose="02040503050406030204" pitchFamily="18" charset="0"/>
                            </a:rPr>
                            <m:t>I</m:t>
                          </m:r>
                        </m:e>
                        <m:sub>
                          <m:r>
                            <m:rPr>
                              <m:sty m:val="p"/>
                            </m:rPr>
                            <a:rPr lang="en-US" altLang="en-US">
                              <a:solidFill>
                                <a:prstClr val="black"/>
                              </a:solidFill>
                              <a:latin typeface="Cambria Math" panose="02040503050406030204" pitchFamily="18" charset="0"/>
                              <a:ea typeface="Cambria Math" panose="02040503050406030204" pitchFamily="18" charset="0"/>
                            </a:rPr>
                            <m:t>C</m:t>
                          </m:r>
                        </m:sub>
                      </m:sSub>
                      <m:r>
                        <a:rPr lang="en-US" altLang="en-US" b="0" i="1" smtClean="0">
                          <a:solidFill>
                            <a:prstClr val="black"/>
                          </a:solidFill>
                          <a:latin typeface="Cambria Math" panose="02040503050406030204" pitchFamily="18" charset="0"/>
                          <a:ea typeface="Cambria Math" panose="02040503050406030204" pitchFamily="18" charset="0"/>
                        </a:rPr>
                        <m:t>=</m:t>
                      </m:r>
                      <m:r>
                        <m:rPr>
                          <m:sty m:val="p"/>
                        </m:rPr>
                        <a:rPr lang="en-US" altLang="en-US">
                          <a:solidFill>
                            <a:prstClr val="black"/>
                          </a:solidFill>
                          <a:latin typeface="Cambria Math" panose="02040503050406030204" pitchFamily="18" charset="0"/>
                          <a:ea typeface="Cambria Math" panose="02040503050406030204" pitchFamily="18" charset="0"/>
                        </a:rPr>
                        <m:t>β</m:t>
                      </m:r>
                      <m:sSub>
                        <m:sSubPr>
                          <m:ctrlPr>
                            <a:rPr lang="en-US" altLang="en-US" i="1">
                              <a:solidFill>
                                <a:prstClr val="black"/>
                              </a:solidFill>
                              <a:latin typeface="Cambria Math" panose="02040503050406030204" pitchFamily="18" charset="0"/>
                              <a:ea typeface="Cambria Math" panose="02040503050406030204" pitchFamily="18" charset="0"/>
                            </a:rPr>
                          </m:ctrlPr>
                        </m:sSubPr>
                        <m:e>
                          <m:r>
                            <m:rPr>
                              <m:sty m:val="p"/>
                            </m:rPr>
                            <a:rPr lang="en-US" altLang="en-US">
                              <a:solidFill>
                                <a:prstClr val="black"/>
                              </a:solidFill>
                              <a:latin typeface="Cambria Math" panose="02040503050406030204" pitchFamily="18" charset="0"/>
                              <a:ea typeface="Cambria Math" panose="02040503050406030204" pitchFamily="18" charset="0"/>
                            </a:rPr>
                            <m:t>I</m:t>
                          </m:r>
                        </m:e>
                        <m:sub>
                          <m:r>
                            <m:rPr>
                              <m:sty m:val="p"/>
                            </m:rPr>
                            <a:rPr lang="en-US" altLang="en-US">
                              <a:solidFill>
                                <a:prstClr val="black"/>
                              </a:solidFill>
                              <a:latin typeface="Cambria Math" panose="02040503050406030204" pitchFamily="18" charset="0"/>
                              <a:ea typeface="Cambria Math" panose="02040503050406030204" pitchFamily="18" charset="0"/>
                            </a:rPr>
                            <m:t>B</m:t>
                          </m:r>
                        </m:sub>
                      </m:sSub>
                      <m:r>
                        <a:rPr kumimoji="0" lang="en-US" alt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m:t>
                      </m:r>
                      <m:r>
                        <a:rPr kumimoji="0" lang="en-US" altLang="en-US" sz="1800" b="0"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 </m:t>
                      </m:r>
                      <m:sSub>
                        <m:sSubPr>
                          <m:ctrlPr>
                            <a:rPr lang="en-US" altLang="en-US" i="1">
                              <a:solidFill>
                                <a:prstClr val="black"/>
                              </a:solidFill>
                              <a:latin typeface="Cambria Math" panose="02040503050406030204" pitchFamily="18" charset="0"/>
                              <a:ea typeface="Cambria Math" panose="02040503050406030204" pitchFamily="18" charset="0"/>
                            </a:rPr>
                          </m:ctrlPr>
                        </m:sSubPr>
                        <m:e>
                          <m:r>
                            <m:rPr>
                              <m:sty m:val="p"/>
                            </m:rPr>
                            <a:rPr lang="en-US" altLang="en-US">
                              <a:solidFill>
                                <a:prstClr val="black"/>
                              </a:solidFill>
                              <a:latin typeface="Cambria Math" panose="02040503050406030204" pitchFamily="18" charset="0"/>
                              <a:ea typeface="Cambria Math" panose="02040503050406030204" pitchFamily="18" charset="0"/>
                            </a:rPr>
                            <m:t>I</m:t>
                          </m:r>
                        </m:e>
                        <m:sub>
                          <m:r>
                            <m:rPr>
                              <m:sty m:val="p"/>
                            </m:rPr>
                            <a:rPr lang="en-US" altLang="en-US" b="0" i="0" smtClean="0">
                              <a:solidFill>
                                <a:prstClr val="black"/>
                              </a:solidFill>
                              <a:latin typeface="Cambria Math" panose="02040503050406030204" pitchFamily="18" charset="0"/>
                              <a:ea typeface="Cambria Math" panose="02040503050406030204" pitchFamily="18" charset="0"/>
                            </a:rPr>
                            <m:t>E</m:t>
                          </m:r>
                        </m:sub>
                      </m:sSub>
                      <m:r>
                        <a:rPr lang="en-US" altLang="en-US" i="1">
                          <a:solidFill>
                            <a:prstClr val="black"/>
                          </a:solidFill>
                          <a:latin typeface="Cambria Math" panose="02040503050406030204" pitchFamily="18" charset="0"/>
                          <a:ea typeface="Cambria Math" panose="02040503050406030204" pitchFamily="18" charset="0"/>
                        </a:rPr>
                        <m:t>=</m:t>
                      </m:r>
                      <m:sSub>
                        <m:sSubPr>
                          <m:ctrlPr>
                            <a:rPr lang="en-US" altLang="en-US" i="1">
                              <a:solidFill>
                                <a:prstClr val="black"/>
                              </a:solidFill>
                              <a:latin typeface="Cambria Math" panose="02040503050406030204" pitchFamily="18" charset="0"/>
                              <a:ea typeface="Cambria Math" panose="02040503050406030204" pitchFamily="18" charset="0"/>
                            </a:rPr>
                          </m:ctrlPr>
                        </m:sSubPr>
                        <m:e>
                          <m:r>
                            <m:rPr>
                              <m:sty m:val="p"/>
                            </m:rPr>
                            <a:rPr lang="en-US" altLang="en-US">
                              <a:solidFill>
                                <a:prstClr val="black"/>
                              </a:solidFill>
                              <a:latin typeface="Cambria Math" panose="02040503050406030204" pitchFamily="18" charset="0"/>
                              <a:ea typeface="Cambria Math" panose="02040503050406030204" pitchFamily="18" charset="0"/>
                            </a:rPr>
                            <m:t>I</m:t>
                          </m:r>
                        </m:e>
                        <m:sub>
                          <m:r>
                            <m:rPr>
                              <m:sty m:val="p"/>
                            </m:rPr>
                            <a:rPr lang="en-US" altLang="en-US">
                              <a:solidFill>
                                <a:prstClr val="black"/>
                              </a:solidFill>
                              <a:latin typeface="Cambria Math" panose="02040503050406030204" pitchFamily="18" charset="0"/>
                              <a:ea typeface="Cambria Math" panose="02040503050406030204" pitchFamily="18" charset="0"/>
                            </a:rPr>
                            <m:t>B</m:t>
                          </m:r>
                        </m:sub>
                      </m:sSub>
                      <m:r>
                        <a:rPr lang="en-US" altLang="en-US" b="0" i="1" smtClean="0">
                          <a:solidFill>
                            <a:prstClr val="black"/>
                          </a:solidFill>
                          <a:latin typeface="Cambria Math" panose="02040503050406030204" pitchFamily="18" charset="0"/>
                          <a:ea typeface="Cambria Math" panose="02040503050406030204" pitchFamily="18" charset="0"/>
                        </a:rPr>
                        <m:t>+</m:t>
                      </m:r>
                      <m:sSub>
                        <m:sSubPr>
                          <m:ctrlPr>
                            <a:rPr lang="en-US" altLang="en-US" i="1">
                              <a:solidFill>
                                <a:prstClr val="black"/>
                              </a:solidFill>
                              <a:latin typeface="Cambria Math" panose="02040503050406030204" pitchFamily="18" charset="0"/>
                              <a:ea typeface="Cambria Math" panose="02040503050406030204" pitchFamily="18" charset="0"/>
                            </a:rPr>
                          </m:ctrlPr>
                        </m:sSubPr>
                        <m:e>
                          <m:r>
                            <m:rPr>
                              <m:sty m:val="p"/>
                            </m:rPr>
                            <a:rPr lang="en-US" altLang="en-US">
                              <a:solidFill>
                                <a:prstClr val="black"/>
                              </a:solidFill>
                              <a:latin typeface="Cambria Math" panose="02040503050406030204" pitchFamily="18" charset="0"/>
                              <a:ea typeface="Cambria Math" panose="02040503050406030204" pitchFamily="18" charset="0"/>
                            </a:rPr>
                            <m:t>I</m:t>
                          </m:r>
                        </m:e>
                        <m:sub>
                          <m:r>
                            <m:rPr>
                              <m:sty m:val="p"/>
                            </m:rPr>
                            <a:rPr lang="en-US" altLang="en-US">
                              <a:solidFill>
                                <a:prstClr val="black"/>
                              </a:solidFill>
                              <a:latin typeface="Cambria Math" panose="02040503050406030204" pitchFamily="18" charset="0"/>
                              <a:ea typeface="Cambria Math" panose="02040503050406030204" pitchFamily="18" charset="0"/>
                            </a:rPr>
                            <m:t>C</m:t>
                          </m:r>
                        </m:sub>
                      </m:sSub>
                      <m:r>
                        <a:rPr lang="en-US" altLang="en-US" i="1">
                          <a:solidFill>
                            <a:prstClr val="black"/>
                          </a:solidFill>
                          <a:latin typeface="Cambria Math" panose="02040503050406030204" pitchFamily="18" charset="0"/>
                          <a:ea typeface="Cambria Math" panose="02040503050406030204" pitchFamily="18" charset="0"/>
                        </a:rPr>
                        <m:t>=</m:t>
                      </m:r>
                      <m:sSub>
                        <m:sSubPr>
                          <m:ctrlPr>
                            <a:rPr lang="en-US" altLang="en-US" i="1">
                              <a:solidFill>
                                <a:prstClr val="black"/>
                              </a:solidFill>
                              <a:latin typeface="Cambria Math" panose="02040503050406030204" pitchFamily="18" charset="0"/>
                              <a:ea typeface="Cambria Math" panose="02040503050406030204" pitchFamily="18" charset="0"/>
                            </a:rPr>
                          </m:ctrlPr>
                        </m:sSubPr>
                        <m:e>
                          <m:r>
                            <m:rPr>
                              <m:sty m:val="p"/>
                            </m:rPr>
                            <a:rPr lang="en-US" altLang="en-US">
                              <a:solidFill>
                                <a:prstClr val="black"/>
                              </a:solidFill>
                              <a:latin typeface="Cambria Math" panose="02040503050406030204" pitchFamily="18" charset="0"/>
                              <a:ea typeface="Cambria Math" panose="02040503050406030204" pitchFamily="18" charset="0"/>
                            </a:rPr>
                            <m:t>I</m:t>
                          </m:r>
                        </m:e>
                        <m:sub>
                          <m:r>
                            <m:rPr>
                              <m:sty m:val="p"/>
                            </m:rPr>
                            <a:rPr lang="en-US" altLang="en-US">
                              <a:solidFill>
                                <a:prstClr val="black"/>
                              </a:solidFill>
                              <a:latin typeface="Cambria Math" panose="02040503050406030204" pitchFamily="18" charset="0"/>
                              <a:ea typeface="Cambria Math" panose="02040503050406030204" pitchFamily="18" charset="0"/>
                            </a:rPr>
                            <m:t>B</m:t>
                          </m:r>
                        </m:sub>
                      </m:sSub>
                      <m:r>
                        <a:rPr lang="en-US" altLang="en-US" b="0" i="1" smtClean="0">
                          <a:solidFill>
                            <a:prstClr val="black"/>
                          </a:solidFill>
                          <a:latin typeface="Cambria Math" panose="02040503050406030204" pitchFamily="18" charset="0"/>
                          <a:ea typeface="Cambria Math" panose="02040503050406030204" pitchFamily="18" charset="0"/>
                        </a:rPr>
                        <m:t>+</m:t>
                      </m:r>
                      <m:r>
                        <m:rPr>
                          <m:sty m:val="p"/>
                        </m:rPr>
                        <a:rPr lang="en-US" altLang="en-US">
                          <a:solidFill>
                            <a:prstClr val="black"/>
                          </a:solidFill>
                          <a:latin typeface="Cambria Math" panose="02040503050406030204" pitchFamily="18" charset="0"/>
                          <a:ea typeface="Cambria Math" panose="02040503050406030204" pitchFamily="18" charset="0"/>
                        </a:rPr>
                        <m:t>β</m:t>
                      </m:r>
                      <m:sSub>
                        <m:sSubPr>
                          <m:ctrlPr>
                            <a:rPr lang="en-US" altLang="en-US" i="1">
                              <a:solidFill>
                                <a:prstClr val="black"/>
                              </a:solidFill>
                              <a:latin typeface="Cambria Math" panose="02040503050406030204" pitchFamily="18" charset="0"/>
                              <a:ea typeface="Cambria Math" panose="02040503050406030204" pitchFamily="18" charset="0"/>
                            </a:rPr>
                          </m:ctrlPr>
                        </m:sSubPr>
                        <m:e>
                          <m:r>
                            <m:rPr>
                              <m:sty m:val="p"/>
                            </m:rPr>
                            <a:rPr lang="en-US" altLang="en-US">
                              <a:solidFill>
                                <a:prstClr val="black"/>
                              </a:solidFill>
                              <a:latin typeface="Cambria Math" panose="02040503050406030204" pitchFamily="18" charset="0"/>
                              <a:ea typeface="Cambria Math" panose="02040503050406030204" pitchFamily="18" charset="0"/>
                            </a:rPr>
                            <m:t>I</m:t>
                          </m:r>
                        </m:e>
                        <m:sub>
                          <m:r>
                            <m:rPr>
                              <m:sty m:val="p"/>
                            </m:rPr>
                            <a:rPr lang="en-US" altLang="en-US">
                              <a:solidFill>
                                <a:prstClr val="black"/>
                              </a:solidFill>
                              <a:latin typeface="Cambria Math" panose="02040503050406030204" pitchFamily="18" charset="0"/>
                              <a:ea typeface="Cambria Math" panose="02040503050406030204" pitchFamily="18" charset="0"/>
                            </a:rPr>
                            <m:t>B</m:t>
                          </m:r>
                        </m:sub>
                      </m:sSub>
                      <m:r>
                        <a:rPr lang="en-US" altLang="en-US" b="0" i="1" smtClean="0">
                          <a:solidFill>
                            <a:prstClr val="black"/>
                          </a:solidFill>
                          <a:latin typeface="Cambria Math" panose="02040503050406030204" pitchFamily="18" charset="0"/>
                          <a:ea typeface="Cambria Math" panose="02040503050406030204" pitchFamily="18" charset="0"/>
                        </a:rPr>
                        <m:t>=</m:t>
                      </m:r>
                      <m:d>
                        <m:dPr>
                          <m:ctrlPr>
                            <a:rPr lang="en-US" altLang="en-US" b="0" i="1" smtClean="0">
                              <a:solidFill>
                                <a:prstClr val="black"/>
                              </a:solidFill>
                              <a:latin typeface="Cambria Math" panose="02040503050406030204" pitchFamily="18" charset="0"/>
                              <a:ea typeface="Cambria Math" panose="02040503050406030204" pitchFamily="18" charset="0"/>
                            </a:rPr>
                          </m:ctrlPr>
                        </m:dPr>
                        <m:e>
                          <m:r>
                            <m:rPr>
                              <m:sty m:val="p"/>
                            </m:rPr>
                            <a:rPr lang="en-US" altLang="en-US">
                              <a:solidFill>
                                <a:prstClr val="black"/>
                              </a:solidFill>
                              <a:latin typeface="Cambria Math" panose="02040503050406030204" pitchFamily="18" charset="0"/>
                              <a:ea typeface="Cambria Math" panose="02040503050406030204" pitchFamily="18" charset="0"/>
                            </a:rPr>
                            <m:t>β</m:t>
                          </m:r>
                          <m:r>
                            <a:rPr lang="en-US" altLang="en-US" b="0" i="1" smtClean="0">
                              <a:solidFill>
                                <a:prstClr val="black"/>
                              </a:solidFill>
                              <a:latin typeface="Cambria Math" panose="02040503050406030204" pitchFamily="18" charset="0"/>
                              <a:ea typeface="Cambria Math" panose="02040503050406030204" pitchFamily="18" charset="0"/>
                            </a:rPr>
                            <m:t>+1</m:t>
                          </m:r>
                        </m:e>
                      </m:d>
                      <m:sSub>
                        <m:sSubPr>
                          <m:ctrlPr>
                            <a:rPr lang="en-US" altLang="en-US" i="1">
                              <a:solidFill>
                                <a:prstClr val="black"/>
                              </a:solidFill>
                              <a:latin typeface="Cambria Math" panose="02040503050406030204" pitchFamily="18" charset="0"/>
                              <a:ea typeface="Cambria Math" panose="02040503050406030204" pitchFamily="18" charset="0"/>
                            </a:rPr>
                          </m:ctrlPr>
                        </m:sSubPr>
                        <m:e>
                          <m:r>
                            <m:rPr>
                              <m:sty m:val="p"/>
                            </m:rPr>
                            <a:rPr lang="en-US" altLang="en-US">
                              <a:solidFill>
                                <a:prstClr val="black"/>
                              </a:solidFill>
                              <a:latin typeface="Cambria Math" panose="02040503050406030204" pitchFamily="18" charset="0"/>
                              <a:ea typeface="Cambria Math" panose="02040503050406030204" pitchFamily="18" charset="0"/>
                            </a:rPr>
                            <m:t>I</m:t>
                          </m:r>
                        </m:e>
                        <m:sub>
                          <m:r>
                            <m:rPr>
                              <m:sty m:val="p"/>
                            </m:rPr>
                            <a:rPr lang="en-US" altLang="en-US">
                              <a:solidFill>
                                <a:prstClr val="black"/>
                              </a:solidFill>
                              <a:latin typeface="Cambria Math" panose="02040503050406030204" pitchFamily="18" charset="0"/>
                              <a:ea typeface="Cambria Math" panose="02040503050406030204" pitchFamily="18" charset="0"/>
                            </a:rPr>
                            <m:t>B</m:t>
                          </m:r>
                        </m:sub>
                      </m:sSub>
                      <m:r>
                        <a:rPr lang="en-US" altLang="en-US" b="0" i="1" smtClean="0">
                          <a:solidFill>
                            <a:prstClr val="black"/>
                          </a:solidFill>
                          <a:latin typeface="Cambria Math" panose="02040503050406030204" pitchFamily="18" charset="0"/>
                          <a:ea typeface="Cambria Math" panose="02040503050406030204" pitchFamily="18" charset="0"/>
                        </a:rPr>
                        <m:t>.</m:t>
                      </m:r>
                    </m:oMath>
                  </m:oMathPara>
                </a14:m>
                <a:endParaRPr kumimoji="0" lang="en-US" alt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endParaRPr>
              </a:p>
              <a:p>
                <a:pPr lvl="0"/>
                <a:endParaRPr lang="en-US" altLang="en-US" dirty="0">
                  <a:solidFill>
                    <a:prstClr val="black"/>
                  </a:solidFill>
                  <a:latin typeface="Cambria Math" panose="02040503050406030204" pitchFamily="18" charset="0"/>
                  <a:ea typeface="Cambria Math" panose="02040503050406030204" pitchFamily="18" charset="0"/>
                </a:endParaRPr>
              </a:p>
              <a:p>
                <a:pPr lvl="1"/>
                <a14:m>
                  <m:oMath xmlns:m="http://schemas.openxmlformats.org/officeDocument/2006/math">
                    <m:sSub>
                      <m:sSubPr>
                        <m:ctrlPr>
                          <a:rPr lang="en-US" altLang="en-US" i="1">
                            <a:solidFill>
                              <a:prstClr val="black"/>
                            </a:solidFill>
                            <a:latin typeface="Cambria Math" panose="02040503050406030204" pitchFamily="18" charset="0"/>
                            <a:ea typeface="Cambria Math" panose="02040503050406030204" pitchFamily="18" charset="0"/>
                          </a:rPr>
                        </m:ctrlPr>
                      </m:sSubPr>
                      <m:e>
                        <m:r>
                          <m:rPr>
                            <m:sty m:val="p"/>
                          </m:rPr>
                          <a:rPr lang="en-US" altLang="en-US">
                            <a:solidFill>
                              <a:prstClr val="black"/>
                            </a:solidFill>
                            <a:latin typeface="Cambria Math" panose="02040503050406030204" pitchFamily="18" charset="0"/>
                            <a:ea typeface="Cambria Math" panose="02040503050406030204" pitchFamily="18" charset="0"/>
                          </a:rPr>
                          <m:t>I</m:t>
                        </m:r>
                      </m:e>
                      <m:sub>
                        <m:r>
                          <m:rPr>
                            <m:sty m:val="p"/>
                          </m:rPr>
                          <a:rPr lang="en-US" altLang="en-US">
                            <a:solidFill>
                              <a:prstClr val="black"/>
                            </a:solidFill>
                            <a:latin typeface="Cambria Math" panose="02040503050406030204" pitchFamily="18" charset="0"/>
                            <a:ea typeface="Cambria Math" panose="02040503050406030204" pitchFamily="18" charset="0"/>
                          </a:rPr>
                          <m:t>C</m:t>
                        </m:r>
                      </m:sub>
                    </m:sSub>
                    <m:r>
                      <a:rPr lang="en-US" altLang="en-US" i="1">
                        <a:solidFill>
                          <a:prstClr val="black"/>
                        </a:solidFill>
                        <a:latin typeface="Cambria Math" panose="02040503050406030204" pitchFamily="18" charset="0"/>
                        <a:ea typeface="Cambria Math" panose="02040503050406030204" pitchFamily="18" charset="0"/>
                      </a:rPr>
                      <m:t>=</m:t>
                    </m:r>
                    <m:r>
                      <m:rPr>
                        <m:sty m:val="p"/>
                      </m:rPr>
                      <a:rPr lang="en-US" altLang="en-US">
                        <a:solidFill>
                          <a:prstClr val="black"/>
                        </a:solidFill>
                        <a:latin typeface="Cambria Math" panose="02040503050406030204" pitchFamily="18" charset="0"/>
                        <a:ea typeface="Cambria Math" panose="02040503050406030204" pitchFamily="18" charset="0"/>
                      </a:rPr>
                      <m:t>β</m:t>
                    </m:r>
                    <m:sSub>
                      <m:sSubPr>
                        <m:ctrlPr>
                          <a:rPr lang="en-US" altLang="en-US" i="1">
                            <a:solidFill>
                              <a:prstClr val="black"/>
                            </a:solidFill>
                            <a:latin typeface="Cambria Math" panose="02040503050406030204" pitchFamily="18" charset="0"/>
                            <a:ea typeface="Cambria Math" panose="02040503050406030204" pitchFamily="18" charset="0"/>
                          </a:rPr>
                        </m:ctrlPr>
                      </m:sSubPr>
                      <m:e>
                        <m:r>
                          <m:rPr>
                            <m:sty m:val="p"/>
                          </m:rPr>
                          <a:rPr lang="en-US" altLang="en-US">
                            <a:solidFill>
                              <a:prstClr val="black"/>
                            </a:solidFill>
                            <a:latin typeface="Cambria Math" panose="02040503050406030204" pitchFamily="18" charset="0"/>
                            <a:ea typeface="Cambria Math" panose="02040503050406030204" pitchFamily="18" charset="0"/>
                          </a:rPr>
                          <m:t>I</m:t>
                        </m:r>
                      </m:e>
                      <m:sub>
                        <m:r>
                          <m:rPr>
                            <m:sty m:val="p"/>
                          </m:rPr>
                          <a:rPr lang="en-US" altLang="en-US">
                            <a:solidFill>
                              <a:prstClr val="black"/>
                            </a:solidFill>
                            <a:latin typeface="Cambria Math" panose="02040503050406030204" pitchFamily="18" charset="0"/>
                            <a:ea typeface="Cambria Math" panose="02040503050406030204" pitchFamily="18" charset="0"/>
                          </a:rPr>
                          <m:t>B</m:t>
                        </m:r>
                      </m:sub>
                    </m:sSub>
                    <m:r>
                      <a:rPr lang="en-US" altLang="en-US">
                        <a:solidFill>
                          <a:prstClr val="black"/>
                        </a:solidFill>
                        <a:latin typeface="Cambria Math" panose="02040503050406030204" pitchFamily="18" charset="0"/>
                        <a:ea typeface="Cambria Math" panose="02040503050406030204" pitchFamily="18" charset="0"/>
                      </a:rPr>
                      <m:t>. </m:t>
                    </m:r>
                    <m:r>
                      <a:rPr lang="en-US" altLang="en-US" b="0" i="1" smtClean="0">
                        <a:solidFill>
                          <a:prstClr val="black"/>
                        </a:solidFill>
                        <a:latin typeface="Cambria Math" panose="02040503050406030204" pitchFamily="18" charset="0"/>
                        <a:ea typeface="Cambria Math" panose="02040503050406030204" pitchFamily="18" charset="0"/>
                      </a:rPr>
                      <m:t> </m:t>
                    </m:r>
                    <m:sSub>
                      <m:sSubPr>
                        <m:ctrlPr>
                          <a:rPr lang="en-US" altLang="en-US" i="1">
                            <a:solidFill>
                              <a:prstClr val="black"/>
                            </a:solidFill>
                            <a:latin typeface="Cambria Math" panose="02040503050406030204" pitchFamily="18" charset="0"/>
                            <a:ea typeface="Cambria Math" panose="02040503050406030204" pitchFamily="18" charset="0"/>
                          </a:rPr>
                        </m:ctrlPr>
                      </m:sSubPr>
                      <m:e>
                        <m:r>
                          <m:rPr>
                            <m:sty m:val="p"/>
                          </m:rPr>
                          <a:rPr lang="en-US" altLang="en-US">
                            <a:solidFill>
                              <a:prstClr val="black"/>
                            </a:solidFill>
                            <a:latin typeface="Cambria Math" panose="02040503050406030204" pitchFamily="18" charset="0"/>
                            <a:ea typeface="Cambria Math" panose="02040503050406030204" pitchFamily="18" charset="0"/>
                          </a:rPr>
                          <m:t>I</m:t>
                        </m:r>
                      </m:e>
                      <m:sub>
                        <m:r>
                          <m:rPr>
                            <m:sty m:val="p"/>
                          </m:rPr>
                          <a:rPr lang="en-US" altLang="en-US">
                            <a:solidFill>
                              <a:prstClr val="black"/>
                            </a:solidFill>
                            <a:latin typeface="Cambria Math" panose="02040503050406030204" pitchFamily="18" charset="0"/>
                            <a:ea typeface="Cambria Math" panose="02040503050406030204" pitchFamily="18" charset="0"/>
                          </a:rPr>
                          <m:t>E</m:t>
                        </m:r>
                      </m:sub>
                    </m:sSub>
                    <m:r>
                      <a:rPr lang="en-US" altLang="en-US" i="1">
                        <a:solidFill>
                          <a:prstClr val="black"/>
                        </a:solidFill>
                        <a:latin typeface="Cambria Math" panose="02040503050406030204" pitchFamily="18" charset="0"/>
                        <a:ea typeface="Cambria Math" panose="02040503050406030204" pitchFamily="18" charset="0"/>
                      </a:rPr>
                      <m:t>=</m:t>
                    </m:r>
                    <m:d>
                      <m:dPr>
                        <m:ctrlPr>
                          <a:rPr lang="en-US" altLang="en-US" i="1">
                            <a:solidFill>
                              <a:prstClr val="black"/>
                            </a:solidFill>
                            <a:latin typeface="Cambria Math" panose="02040503050406030204" pitchFamily="18" charset="0"/>
                            <a:ea typeface="Cambria Math" panose="02040503050406030204" pitchFamily="18" charset="0"/>
                          </a:rPr>
                        </m:ctrlPr>
                      </m:dPr>
                      <m:e>
                        <m:r>
                          <m:rPr>
                            <m:sty m:val="p"/>
                          </m:rPr>
                          <a:rPr lang="en-US" altLang="en-US">
                            <a:solidFill>
                              <a:prstClr val="black"/>
                            </a:solidFill>
                            <a:latin typeface="Cambria Math" panose="02040503050406030204" pitchFamily="18" charset="0"/>
                            <a:ea typeface="Cambria Math" panose="02040503050406030204" pitchFamily="18" charset="0"/>
                          </a:rPr>
                          <m:t>β</m:t>
                        </m:r>
                        <m:r>
                          <a:rPr lang="en-US" altLang="en-US" i="1">
                            <a:solidFill>
                              <a:prstClr val="black"/>
                            </a:solidFill>
                            <a:latin typeface="Cambria Math" panose="02040503050406030204" pitchFamily="18" charset="0"/>
                            <a:ea typeface="Cambria Math" panose="02040503050406030204" pitchFamily="18" charset="0"/>
                          </a:rPr>
                          <m:t>+1</m:t>
                        </m:r>
                      </m:e>
                    </m:d>
                    <m:sSub>
                      <m:sSubPr>
                        <m:ctrlPr>
                          <a:rPr lang="en-US" altLang="en-US" i="1">
                            <a:solidFill>
                              <a:prstClr val="black"/>
                            </a:solidFill>
                            <a:latin typeface="Cambria Math" panose="02040503050406030204" pitchFamily="18" charset="0"/>
                            <a:ea typeface="Cambria Math" panose="02040503050406030204" pitchFamily="18" charset="0"/>
                          </a:rPr>
                        </m:ctrlPr>
                      </m:sSubPr>
                      <m:e>
                        <m:r>
                          <m:rPr>
                            <m:sty m:val="p"/>
                          </m:rPr>
                          <a:rPr lang="en-US" altLang="en-US">
                            <a:solidFill>
                              <a:prstClr val="black"/>
                            </a:solidFill>
                            <a:latin typeface="Cambria Math" panose="02040503050406030204" pitchFamily="18" charset="0"/>
                            <a:ea typeface="Cambria Math" panose="02040503050406030204" pitchFamily="18" charset="0"/>
                          </a:rPr>
                          <m:t>I</m:t>
                        </m:r>
                      </m:e>
                      <m:sub>
                        <m:r>
                          <m:rPr>
                            <m:sty m:val="p"/>
                          </m:rPr>
                          <a:rPr lang="en-US" altLang="en-US">
                            <a:solidFill>
                              <a:prstClr val="black"/>
                            </a:solidFill>
                            <a:latin typeface="Cambria Math" panose="02040503050406030204" pitchFamily="18" charset="0"/>
                            <a:ea typeface="Cambria Math" panose="02040503050406030204" pitchFamily="18" charset="0"/>
                          </a:rPr>
                          <m:t>B</m:t>
                        </m:r>
                      </m:sub>
                    </m:sSub>
                    <m:r>
                      <a:rPr lang="en-US" altLang="en-US" i="1">
                        <a:solidFill>
                          <a:prstClr val="black"/>
                        </a:solidFill>
                        <a:latin typeface="Cambria Math" panose="02040503050406030204" pitchFamily="18" charset="0"/>
                        <a:ea typeface="Cambria Math" panose="02040503050406030204" pitchFamily="18" charset="0"/>
                      </a:rPr>
                      <m:t>.</m:t>
                    </m:r>
                  </m:oMath>
                </a14:m>
                <a:r>
                  <a:rPr kumimoji="0" lang="en-US" altLang="en-US"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a:t>  </a:t>
                </a:r>
              </a:p>
              <a:p>
                <a:pPr lvl="0"/>
                <a:endParaRPr lang="en-US" altLang="en-US" dirty="0">
                  <a:solidFill>
                    <a:prstClr val="black"/>
                  </a:solidFill>
                  <a:latin typeface="Cambria Math" panose="02040503050406030204" pitchFamily="18" charset="0"/>
                  <a:ea typeface="Cambria Math" panose="02040503050406030204" pitchFamily="18" charset="0"/>
                </a:endParaRPr>
              </a:p>
              <a:p>
                <a:pPr marL="285750" lvl="0" indent="-285750">
                  <a:buFont typeface="Arial" panose="020B0604020202020204" pitchFamily="34" charset="0"/>
                  <a:buChar char="•"/>
                </a:pPr>
                <a:r>
                  <a:rPr kumimoji="0" lang="en-US" alt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a:t>BJTs are considered current controlled devices.</a:t>
                </a:r>
              </a:p>
              <a:p>
                <a:pPr lvl="0"/>
                <a:endParaRPr lang="en-US" altLang="en-US" dirty="0">
                  <a:solidFill>
                    <a:prstClr val="black"/>
                  </a:solidFill>
                  <a:latin typeface="Cambria Math" panose="02040503050406030204" pitchFamily="18" charset="0"/>
                  <a:ea typeface="Cambria Math" panose="02040503050406030204" pitchFamily="18" charset="0"/>
                </a:endParaRPr>
              </a:p>
              <a:p>
                <a:pPr lvl="0"/>
                <a:endParaRPr kumimoji="0" lang="en-US" alt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endParaRPr>
              </a:p>
              <a:p>
                <a:pPr marL="285750" lvl="0" indent="-285750">
                  <a:buFont typeface="Arial" panose="020B0604020202020204" pitchFamily="34" charset="0"/>
                  <a:buChar char="•"/>
                </a:pPr>
                <a:r>
                  <a:rPr kumimoji="0" lang="en-US" alt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a:t>The diamond symbol for dependent</a:t>
                </a:r>
              </a:p>
              <a:p>
                <a:pPr lvl="0"/>
                <a:r>
                  <a:rPr lang="en-US" altLang="en-US" dirty="0">
                    <a:solidFill>
                      <a:prstClr val="black"/>
                    </a:solidFill>
                    <a:latin typeface="Cambria Math" panose="02040503050406030204" pitchFamily="18" charset="0"/>
                    <a:ea typeface="Cambria Math" panose="02040503050406030204" pitchFamily="18" charset="0"/>
                  </a:rPr>
                  <a:t>s</a:t>
                </a:r>
                <a:r>
                  <a:rPr lang="en-US" altLang="en-US" noProof="0" dirty="0" err="1">
                    <a:solidFill>
                      <a:prstClr val="black"/>
                    </a:solidFill>
                    <a:latin typeface="Cambria Math" panose="02040503050406030204" pitchFamily="18" charset="0"/>
                    <a:ea typeface="Cambria Math" panose="02040503050406030204" pitchFamily="18" charset="0"/>
                  </a:rPr>
                  <a:t>ources</a:t>
                </a:r>
                <a:r>
                  <a:rPr lang="en-US" altLang="en-US" noProof="0" dirty="0">
                    <a:solidFill>
                      <a:prstClr val="black"/>
                    </a:solidFill>
                    <a:latin typeface="Cambria Math" panose="02040503050406030204" pitchFamily="18" charset="0"/>
                    <a:ea typeface="Cambria Math" panose="02040503050406030204" pitchFamily="18" charset="0"/>
                  </a:rPr>
                  <a:t> is not universal, as the </a:t>
                </a:r>
                <a:r>
                  <a:rPr lang="en-US" altLang="en-US" noProof="0" dirty="0" err="1">
                    <a:solidFill>
                      <a:prstClr val="black"/>
                    </a:solidFill>
                    <a:latin typeface="Cambria Math" panose="02040503050406030204" pitchFamily="18" charset="0"/>
                    <a:ea typeface="Cambria Math" panose="02040503050406030204" pitchFamily="18" charset="0"/>
                  </a:rPr>
                  <a:t>Malvino</a:t>
                </a:r>
                <a:endParaRPr lang="en-US" altLang="en-US" noProof="0" dirty="0">
                  <a:solidFill>
                    <a:prstClr val="black"/>
                  </a:solidFill>
                  <a:latin typeface="Cambria Math" panose="02040503050406030204" pitchFamily="18" charset="0"/>
                  <a:ea typeface="Cambria Math" panose="02040503050406030204" pitchFamily="18" charset="0"/>
                </a:endParaRPr>
              </a:p>
              <a:p>
                <a:pPr lvl="0"/>
                <a:r>
                  <a:rPr lang="en-US" altLang="en-US" dirty="0">
                    <a:solidFill>
                      <a:prstClr val="black"/>
                    </a:solidFill>
                    <a:latin typeface="Cambria Math" panose="02040503050406030204" pitchFamily="18" charset="0"/>
                    <a:ea typeface="Cambria Math" panose="02040503050406030204" pitchFamily="18" charset="0"/>
                  </a:rPr>
                  <a:t>t</a:t>
                </a:r>
                <a:r>
                  <a:rPr kumimoji="0" lang="en-US" altLang="en-US" sz="1800" b="0" i="0" u="none" strike="noStrike" kern="1200" cap="none" spc="0" normalizeH="0" baseline="0" dirty="0">
                    <a:ln>
                      <a:noFill/>
                    </a:ln>
                    <a:solidFill>
                      <a:prstClr val="black"/>
                    </a:solidFill>
                    <a:effectLst/>
                    <a:uLnTx/>
                    <a:uFillTx/>
                    <a:latin typeface="Cambria Math" panose="02040503050406030204" pitchFamily="18" charset="0"/>
                    <a:ea typeface="Cambria Math" panose="02040503050406030204" pitchFamily="18" charset="0"/>
                    <a:cs typeface="+mn-cs"/>
                  </a:rPr>
                  <a:t>ext and </a:t>
                </a:r>
                <a:r>
                  <a:rPr kumimoji="0" lang="en-US" altLang="en-US" sz="1800" b="0" i="0" u="none" strike="noStrike" kern="1200" cap="none" spc="0" normalizeH="0" baseline="0" dirty="0" err="1">
                    <a:ln>
                      <a:noFill/>
                    </a:ln>
                    <a:solidFill>
                      <a:prstClr val="black"/>
                    </a:solidFill>
                    <a:effectLst/>
                    <a:uLnTx/>
                    <a:uFillTx/>
                    <a:latin typeface="Cambria Math" panose="02040503050406030204" pitchFamily="18" charset="0"/>
                    <a:ea typeface="Cambria Math" panose="02040503050406030204" pitchFamily="18" charset="0"/>
                    <a:cs typeface="+mn-cs"/>
                  </a:rPr>
                  <a:t>LTspice</a:t>
                </a:r>
                <a:r>
                  <a:rPr kumimoji="0" lang="en-US" altLang="en-US" sz="1800" b="0" i="0" u="none" strike="noStrike" kern="1200" cap="none" spc="0" normalizeH="0" baseline="0" dirty="0">
                    <a:ln>
                      <a:noFill/>
                    </a:ln>
                    <a:solidFill>
                      <a:prstClr val="black"/>
                    </a:solidFill>
                    <a:effectLst/>
                    <a:uLnTx/>
                    <a:uFillTx/>
                    <a:latin typeface="Cambria Math" panose="02040503050406030204" pitchFamily="18" charset="0"/>
                    <a:ea typeface="Cambria Math" panose="02040503050406030204" pitchFamily="18" charset="0"/>
                    <a:cs typeface="+mn-cs"/>
                  </a:rPr>
                  <a:t> don’t use that symbol.</a:t>
                </a:r>
              </a:p>
              <a:p>
                <a:pPr lvl="0"/>
                <a:r>
                  <a:rPr kumimoji="0" lang="en-US" alt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a:t>So when</a:t>
                </a:r>
                <a:r>
                  <a:rPr kumimoji="0" lang="en-US" altLang="en-US" sz="1800" b="0" i="0" u="none" strike="noStrike" kern="1200" cap="none" spc="0" normalizeH="0" noProof="0" dirty="0">
                    <a:ln>
                      <a:noFill/>
                    </a:ln>
                    <a:solidFill>
                      <a:prstClr val="black"/>
                    </a:solidFill>
                    <a:effectLst/>
                    <a:uLnTx/>
                    <a:uFillTx/>
                    <a:latin typeface="Cambria Math" panose="02040503050406030204" pitchFamily="18" charset="0"/>
                    <a:ea typeface="Cambria Math" panose="02040503050406030204" pitchFamily="18" charset="0"/>
                    <a:cs typeface="+mn-cs"/>
                  </a:rPr>
                  <a:t> referring to the </a:t>
                </a:r>
                <a:r>
                  <a:rPr kumimoji="0" lang="en-US" altLang="en-US" sz="1800" b="0" i="0" u="none" strike="noStrike" kern="1200" cap="none" spc="0" normalizeH="0" noProof="0" dirty="0" err="1">
                    <a:ln>
                      <a:noFill/>
                    </a:ln>
                    <a:solidFill>
                      <a:prstClr val="black"/>
                    </a:solidFill>
                    <a:effectLst/>
                    <a:uLnTx/>
                    <a:uFillTx/>
                    <a:latin typeface="Cambria Math" panose="02040503050406030204" pitchFamily="18" charset="0"/>
                    <a:ea typeface="Cambria Math" panose="02040503050406030204" pitchFamily="18" charset="0"/>
                    <a:cs typeface="+mn-cs"/>
                  </a:rPr>
                  <a:t>Malvino</a:t>
                </a:r>
                <a:r>
                  <a:rPr kumimoji="0" lang="en-US" altLang="en-US" sz="1800" b="0" i="0" u="none" strike="noStrike" kern="1200" cap="none" spc="0" normalizeH="0" noProof="0" dirty="0">
                    <a:ln>
                      <a:noFill/>
                    </a:ln>
                    <a:solidFill>
                      <a:prstClr val="black"/>
                    </a:solidFill>
                    <a:effectLst/>
                    <a:uLnTx/>
                    <a:uFillTx/>
                    <a:latin typeface="Cambria Math" panose="02040503050406030204" pitchFamily="18" charset="0"/>
                    <a:ea typeface="Cambria Math" panose="02040503050406030204" pitchFamily="18" charset="0"/>
                    <a:cs typeface="+mn-cs"/>
                  </a:rPr>
                  <a:t> text </a:t>
                </a:r>
                <a:r>
                  <a:rPr kumimoji="0" lang="en-US" alt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a:t>note </a:t>
                </a:r>
              </a:p>
              <a:p>
                <a:pPr lvl="0"/>
                <a:r>
                  <a:rPr kumimoji="0" lang="en-US" alt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a:t>that the</a:t>
                </a:r>
                <a:r>
                  <a:rPr kumimoji="0" lang="en-US" altLang="en-US" sz="1800" b="0" i="0" u="none" strike="noStrike" kern="1200" cap="none" spc="0" normalizeH="0" noProof="0" dirty="0">
                    <a:ln>
                      <a:noFill/>
                    </a:ln>
                    <a:solidFill>
                      <a:prstClr val="black"/>
                    </a:solidFill>
                    <a:effectLst/>
                    <a:uLnTx/>
                    <a:uFillTx/>
                    <a:latin typeface="Cambria Math" panose="02040503050406030204" pitchFamily="18" charset="0"/>
                    <a:ea typeface="Cambria Math" panose="02040503050406030204" pitchFamily="18" charset="0"/>
                    <a:cs typeface="+mn-cs"/>
                  </a:rPr>
                  <a:t> </a:t>
                </a:r>
                <a:r>
                  <a:rPr kumimoji="0" lang="en-US" altLang="en-US" sz="1800" b="0" i="0" u="none" strike="noStrike" kern="1200" cap="none" spc="0" normalizeH="0" noProof="0" dirty="0">
                    <a:ln>
                      <a:noFill/>
                    </a:ln>
                    <a:solidFill>
                      <a:srgbClr val="FF0000"/>
                    </a:solidFill>
                    <a:effectLst/>
                    <a:uLnTx/>
                    <a:uFillTx/>
                    <a:latin typeface="Cambria Math" panose="02040503050406030204" pitchFamily="18" charset="0"/>
                    <a:ea typeface="Cambria Math" panose="02040503050406030204" pitchFamily="18" charset="0"/>
                    <a:cs typeface="+mn-cs"/>
                  </a:rPr>
                  <a:t>inclusion of </a:t>
                </a:r>
                <a:r>
                  <a:rPr kumimoji="0" lang="en-US" altLang="en-US" sz="1800" b="0" i="0" u="none" strike="noStrike" kern="1200" cap="none" spc="0" normalizeH="0" baseline="0" noProof="0" dirty="0">
                    <a:ln>
                      <a:noFill/>
                    </a:ln>
                    <a:solidFill>
                      <a:srgbClr val="FF0000"/>
                    </a:solidFill>
                    <a:effectLst/>
                    <a:uLnTx/>
                    <a:uFillTx/>
                    <a:latin typeface="Cambria Math" panose="02040503050406030204" pitchFamily="18" charset="0"/>
                    <a:ea typeface="Cambria Math" panose="02040503050406030204" pitchFamily="18" charset="0"/>
                    <a:cs typeface="+mn-cs"/>
                  </a:rPr>
                  <a:t>the </a:t>
                </a:r>
                <a:r>
                  <a:rPr kumimoji="0" lang="el-GR" altLang="en-US" sz="1800" b="0" i="0" u="none" strike="noStrike" kern="1200" cap="none" spc="0" normalizeH="0" baseline="0" noProof="0" dirty="0">
                    <a:ln>
                      <a:noFill/>
                    </a:ln>
                    <a:solidFill>
                      <a:srgbClr val="FF0000"/>
                    </a:solidFill>
                    <a:effectLst/>
                    <a:uLnTx/>
                    <a:uFillTx/>
                    <a:latin typeface="Cambria Math" panose="02040503050406030204" pitchFamily="18" charset="0"/>
                    <a:ea typeface="Cambria Math" panose="02040503050406030204" pitchFamily="18" charset="0"/>
                    <a:cs typeface="+mn-cs"/>
                  </a:rPr>
                  <a:t>β</a:t>
                </a:r>
                <a:r>
                  <a:rPr kumimoji="0" lang="en-US" altLang="en-US" sz="1800" b="0" i="0" u="none" strike="noStrike" kern="1200" cap="none" spc="0" normalizeH="0" baseline="-25000" noProof="0" dirty="0" err="1">
                    <a:ln>
                      <a:noFill/>
                    </a:ln>
                    <a:solidFill>
                      <a:srgbClr val="FF0000"/>
                    </a:solidFill>
                    <a:effectLst/>
                    <a:uLnTx/>
                    <a:uFillTx/>
                    <a:latin typeface="Cambria Math" panose="02040503050406030204" pitchFamily="18" charset="0"/>
                    <a:ea typeface="Cambria Math" panose="02040503050406030204" pitchFamily="18" charset="0"/>
                    <a:cs typeface="+mn-cs"/>
                  </a:rPr>
                  <a:t>dc</a:t>
                </a:r>
                <a:r>
                  <a:rPr kumimoji="0" lang="en-US" altLang="en-US" sz="1800" b="0" i="0" u="none" strike="noStrike" kern="1200" cap="none" spc="0" normalizeH="0" noProof="0" dirty="0" err="1">
                    <a:ln>
                      <a:noFill/>
                    </a:ln>
                    <a:solidFill>
                      <a:srgbClr val="FF0000"/>
                    </a:solidFill>
                    <a:effectLst/>
                    <a:uLnTx/>
                    <a:uFillTx/>
                    <a:latin typeface="Cambria Math" panose="02040503050406030204" pitchFamily="18" charset="0"/>
                    <a:ea typeface="Cambria Math" panose="02040503050406030204" pitchFamily="18" charset="0"/>
                    <a:cs typeface="+mn-cs"/>
                  </a:rPr>
                  <a:t>I</a:t>
                </a:r>
                <a:r>
                  <a:rPr kumimoji="0" lang="en-US" altLang="en-US" sz="1800" b="0" i="0" u="none" strike="noStrike" kern="1200" cap="none" spc="0" normalizeH="0" baseline="-25000" noProof="0" dirty="0" err="1">
                    <a:ln>
                      <a:noFill/>
                    </a:ln>
                    <a:solidFill>
                      <a:srgbClr val="FF0000"/>
                    </a:solidFill>
                    <a:effectLst/>
                    <a:uLnTx/>
                    <a:uFillTx/>
                    <a:latin typeface="Cambria Math" panose="02040503050406030204" pitchFamily="18" charset="0"/>
                    <a:ea typeface="Cambria Math" panose="02040503050406030204" pitchFamily="18" charset="0"/>
                    <a:cs typeface="+mn-cs"/>
                  </a:rPr>
                  <a:t>B</a:t>
                </a:r>
                <a:r>
                  <a:rPr kumimoji="0" lang="en-US" altLang="en-US" sz="1800" b="0" i="0" u="none" strike="noStrike" kern="1200" cap="none" spc="0" normalizeH="0" noProof="0" dirty="0">
                    <a:ln>
                      <a:noFill/>
                    </a:ln>
                    <a:solidFill>
                      <a:srgbClr val="FF0000"/>
                    </a:solidFill>
                    <a:effectLst/>
                    <a:uLnTx/>
                    <a:uFillTx/>
                    <a:latin typeface="Cambria Math" panose="02040503050406030204" pitchFamily="18" charset="0"/>
                    <a:ea typeface="Cambria Math" panose="02040503050406030204" pitchFamily="18" charset="0"/>
                    <a:cs typeface="+mn-cs"/>
                  </a:rPr>
                  <a:t> control </a:t>
                </a:r>
              </a:p>
              <a:p>
                <a:pPr lvl="0"/>
                <a:r>
                  <a:rPr lang="en-US" altLang="en-US" dirty="0">
                    <a:solidFill>
                      <a:srgbClr val="FF0000"/>
                    </a:solidFill>
                    <a:latin typeface="Cambria Math" panose="02040503050406030204" pitchFamily="18" charset="0"/>
                    <a:ea typeface="Cambria Math" panose="02040503050406030204" pitchFamily="18" charset="0"/>
                  </a:rPr>
                  <a:t>e</a:t>
                </a:r>
                <a:r>
                  <a:rPr lang="en-US" altLang="en-US" baseline="0" dirty="0">
                    <a:solidFill>
                      <a:srgbClr val="FF0000"/>
                    </a:solidFill>
                    <a:latin typeface="Cambria Math" panose="02040503050406030204" pitchFamily="18" charset="0"/>
                    <a:ea typeface="Cambria Math" panose="02040503050406030204" pitchFamily="18" charset="0"/>
                  </a:rPr>
                  <a:t>quation</a:t>
                </a:r>
                <a:r>
                  <a:rPr lang="en-US" altLang="en-US" dirty="0">
                    <a:solidFill>
                      <a:srgbClr val="FF0000"/>
                    </a:solidFill>
                    <a:latin typeface="Cambria Math" panose="02040503050406030204" pitchFamily="18" charset="0"/>
                    <a:ea typeface="Cambria Math" panose="02040503050406030204" pitchFamily="18" charset="0"/>
                  </a:rPr>
                  <a:t> along side the circle symbol for </a:t>
                </a:r>
              </a:p>
              <a:p>
                <a:pPr lvl="0"/>
                <a:r>
                  <a:rPr lang="en-US" altLang="en-US" dirty="0">
                    <a:solidFill>
                      <a:srgbClr val="FF0000"/>
                    </a:solidFill>
                    <a:latin typeface="Cambria Math" panose="02040503050406030204" pitchFamily="18" charset="0"/>
                    <a:ea typeface="Cambria Math" panose="02040503050406030204" pitchFamily="18" charset="0"/>
                  </a:rPr>
                  <a:t>an independent current source indicates </a:t>
                </a:r>
              </a:p>
              <a:p>
                <a:pPr lvl="0"/>
                <a:r>
                  <a:rPr lang="en-US" altLang="en-US" dirty="0">
                    <a:solidFill>
                      <a:srgbClr val="FF0000"/>
                    </a:solidFill>
                    <a:latin typeface="Cambria Math" panose="02040503050406030204" pitchFamily="18" charset="0"/>
                    <a:ea typeface="Cambria Math" panose="02040503050406030204" pitchFamily="18" charset="0"/>
                  </a:rPr>
                  <a:t>a d</a:t>
                </a:r>
                <a:r>
                  <a:rPr kumimoji="0" lang="en-US" altLang="en-US" sz="1800" b="0" i="0" u="none" strike="noStrike" kern="1200" cap="none" spc="0" normalizeH="0" baseline="0" noProof="0" dirty="0" err="1">
                    <a:ln>
                      <a:noFill/>
                    </a:ln>
                    <a:solidFill>
                      <a:srgbClr val="FF0000"/>
                    </a:solidFill>
                    <a:effectLst/>
                    <a:uLnTx/>
                    <a:uFillTx/>
                    <a:latin typeface="Cambria Math" panose="02040503050406030204" pitchFamily="18" charset="0"/>
                    <a:ea typeface="Cambria Math" panose="02040503050406030204" pitchFamily="18" charset="0"/>
                    <a:cs typeface="+mn-cs"/>
                  </a:rPr>
                  <a:t>ependent</a:t>
                </a:r>
                <a:r>
                  <a:rPr kumimoji="0" lang="en-US" altLang="en-US" sz="1800" b="0" i="0" u="none" strike="noStrike" kern="1200" cap="none" spc="0" normalizeH="0" baseline="0" noProof="0" dirty="0">
                    <a:ln>
                      <a:noFill/>
                    </a:ln>
                    <a:solidFill>
                      <a:srgbClr val="FF0000"/>
                    </a:solidFill>
                    <a:effectLst/>
                    <a:uLnTx/>
                    <a:uFillTx/>
                    <a:latin typeface="Cambria Math" panose="02040503050406030204" pitchFamily="18" charset="0"/>
                    <a:ea typeface="Cambria Math" panose="02040503050406030204" pitchFamily="18" charset="0"/>
                    <a:cs typeface="+mn-cs"/>
                  </a:rPr>
                  <a:t> source, that depends upon I</a:t>
                </a:r>
                <a:r>
                  <a:rPr kumimoji="0" lang="en-US" altLang="en-US" sz="1800" b="0" i="0" u="none" strike="noStrike" kern="1200" cap="none" spc="0" normalizeH="0" baseline="-25000" noProof="0" dirty="0">
                    <a:ln>
                      <a:noFill/>
                    </a:ln>
                    <a:solidFill>
                      <a:srgbClr val="FF0000"/>
                    </a:solidFill>
                    <a:effectLst/>
                    <a:uLnTx/>
                    <a:uFillTx/>
                    <a:latin typeface="Cambria Math" panose="02040503050406030204" pitchFamily="18" charset="0"/>
                    <a:ea typeface="Cambria Math" panose="02040503050406030204" pitchFamily="18" charset="0"/>
                    <a:cs typeface="+mn-cs"/>
                  </a:rPr>
                  <a:t>B</a:t>
                </a:r>
                <a:r>
                  <a:rPr kumimoji="0" lang="en-US" altLang="en-US" sz="1800" b="0" i="0" u="none" strike="noStrike" kern="1200" cap="none" spc="0" normalizeH="0" baseline="0" noProof="0" dirty="0">
                    <a:ln>
                      <a:noFill/>
                    </a:ln>
                    <a:solidFill>
                      <a:srgbClr val="FF0000"/>
                    </a:solidFill>
                    <a:effectLst/>
                    <a:uLnTx/>
                    <a:uFillTx/>
                    <a:latin typeface="Cambria Math" panose="02040503050406030204" pitchFamily="18" charset="0"/>
                    <a:ea typeface="Cambria Math" panose="02040503050406030204" pitchFamily="18" charset="0"/>
                    <a:cs typeface="+mn-cs"/>
                  </a:rPr>
                  <a:t>.</a:t>
                </a:r>
              </a:p>
              <a:p>
                <a:pPr lvl="0"/>
                <a:endParaRPr kumimoji="0" lang="en-US" alt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endParaRPr>
              </a:p>
              <a:p>
                <a:pPr lvl="0"/>
                <a:endParaRPr lang="en-US" altLang="en-US" dirty="0">
                  <a:solidFill>
                    <a:prstClr val="black"/>
                  </a:solidFill>
                  <a:latin typeface="Cambria Math" panose="02040503050406030204" pitchFamily="18" charset="0"/>
                  <a:ea typeface="Cambria Math" panose="02040503050406030204" pitchFamily="18" charset="0"/>
                </a:endParaRPr>
              </a:p>
            </p:txBody>
          </p:sp>
        </mc:Choice>
        <mc:Fallback xmlns="">
          <p:sp>
            <p:nvSpPr>
              <p:cNvPr id="11" name="Rectangle 10"/>
              <p:cNvSpPr>
                <a:spLocks noRot="1" noChangeAspect="1" noMove="1" noResize="1" noEditPoints="1" noAdjustHandles="1" noChangeArrowheads="1" noChangeShapeType="1" noTextEdit="1"/>
              </p:cNvSpPr>
              <p:nvPr/>
            </p:nvSpPr>
            <p:spPr>
              <a:xfrm>
                <a:off x="411062" y="572354"/>
                <a:ext cx="11560028" cy="6186309"/>
              </a:xfrm>
              <a:prstGeom prst="rect">
                <a:avLst/>
              </a:prstGeom>
              <a:blipFill>
                <a:blip r:embed="rId3"/>
                <a:stretch>
                  <a:fillRect l="-210" t="-293"/>
                </a:stretch>
              </a:blipFill>
            </p:spPr>
            <p:txBody>
              <a:bodyPr/>
              <a:lstStyle/>
              <a:p>
                <a:r>
                  <a:rPr lang="en-US">
                    <a:noFill/>
                  </a:rPr>
                  <a:t> </a:t>
                </a:r>
              </a:p>
            </p:txBody>
          </p:sp>
        </mc:Fallback>
      </mc:AlternateContent>
      <p:pic>
        <p:nvPicPr>
          <p:cNvPr id="16" name="Picture 15">
            <a:extLst>
              <a:ext uri="{FF2B5EF4-FFF2-40B4-BE49-F238E27FC236}">
                <a16:creationId xmlns:a16="http://schemas.microsoft.com/office/drawing/2014/main" id="{249E1867-0FF7-4F8C-9F3B-0AE29A52081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80976" y="629366"/>
            <a:ext cx="4684443" cy="3514380"/>
          </a:xfrm>
          <a:prstGeom prst="rect">
            <a:avLst/>
          </a:prstGeom>
        </p:spPr>
      </p:pic>
      <p:pic>
        <p:nvPicPr>
          <p:cNvPr id="4" name="Picture 3">
            <a:extLst>
              <a:ext uri="{FF2B5EF4-FFF2-40B4-BE49-F238E27FC236}">
                <a16:creationId xmlns:a16="http://schemas.microsoft.com/office/drawing/2014/main" id="{1DB9270D-169F-4AF5-8082-134BA41835A6}"/>
              </a:ext>
            </a:extLst>
          </p:cNvPr>
          <p:cNvPicPr>
            <a:picLocks noChangeAspect="1"/>
          </p:cNvPicPr>
          <p:nvPr/>
        </p:nvPicPr>
        <p:blipFill>
          <a:blip r:embed="rId5"/>
          <a:stretch>
            <a:fillRect/>
          </a:stretch>
        </p:blipFill>
        <p:spPr>
          <a:xfrm>
            <a:off x="4655356" y="4551570"/>
            <a:ext cx="3028426" cy="2098159"/>
          </a:xfrm>
          <a:prstGeom prst="rect">
            <a:avLst/>
          </a:prstGeom>
        </p:spPr>
      </p:pic>
      <p:pic>
        <p:nvPicPr>
          <p:cNvPr id="3" name="Picture 2">
            <a:extLst>
              <a:ext uri="{FF2B5EF4-FFF2-40B4-BE49-F238E27FC236}">
                <a16:creationId xmlns:a16="http://schemas.microsoft.com/office/drawing/2014/main" id="{DBB0C285-9BCB-45E9-B7C1-F567B9EC172F}"/>
              </a:ext>
            </a:extLst>
          </p:cNvPr>
          <p:cNvPicPr>
            <a:picLocks noChangeAspect="1"/>
          </p:cNvPicPr>
          <p:nvPr/>
        </p:nvPicPr>
        <p:blipFill>
          <a:blip r:embed="rId6"/>
          <a:stretch>
            <a:fillRect/>
          </a:stretch>
        </p:blipFill>
        <p:spPr>
          <a:xfrm>
            <a:off x="8685607" y="4452530"/>
            <a:ext cx="3143310" cy="2098159"/>
          </a:xfrm>
          <a:prstGeom prst="rect">
            <a:avLst/>
          </a:prstGeom>
        </p:spPr>
      </p:pic>
      <p:sp>
        <p:nvSpPr>
          <p:cNvPr id="5" name="Arrow: Left-Right 4">
            <a:extLst>
              <a:ext uri="{FF2B5EF4-FFF2-40B4-BE49-F238E27FC236}">
                <a16:creationId xmlns:a16="http://schemas.microsoft.com/office/drawing/2014/main" id="{991ABA7F-C803-4D77-9526-EFA0AB54D0A1}"/>
              </a:ext>
            </a:extLst>
          </p:cNvPr>
          <p:cNvSpPr/>
          <p:nvPr/>
        </p:nvSpPr>
        <p:spPr bwMode="auto">
          <a:xfrm>
            <a:off x="7835318" y="5713775"/>
            <a:ext cx="697520" cy="402673"/>
          </a:xfrm>
          <a:prstGeom prst="leftRightArrow">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a:solidFill>
                <a:srgbClr val="FFFFFF"/>
              </a:solidFill>
              <a:effectLst>
                <a:outerShdw blurRad="38100" dist="38100" dir="2700000" algn="tl">
                  <a:srgbClr val="000000">
                    <a:alpha val="43137"/>
                  </a:srgbClr>
                </a:outerShdw>
              </a:effectLst>
              <a:latin typeface="Segoe" pitchFamily="34" charset="0"/>
            </a:endParaRPr>
          </a:p>
        </p:txBody>
      </p:sp>
    </p:spTree>
    <p:extLst>
      <p:ext uri="{BB962C8B-B14F-4D97-AF65-F5344CB8AC3E}">
        <p14:creationId xmlns:p14="http://schemas.microsoft.com/office/powerpoint/2010/main" val="4061404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xEl>
                                              <p:pRg st="9" end="9"/>
                                            </p:txEl>
                                          </p:spTgt>
                                        </p:tgtEl>
                                        <p:attrNameLst>
                                          <p:attrName>style.visibility</p:attrName>
                                        </p:attrNameLst>
                                      </p:cBhvr>
                                      <p:to>
                                        <p:strVal val="visible"/>
                                      </p:to>
                                    </p:set>
                                    <p:anim calcmode="lin" valueType="num">
                                      <p:cBhvr additive="base">
                                        <p:cTn id="7" dur="500" fill="hold"/>
                                        <p:tgtEl>
                                          <p:spTgt spid="11">
                                            <p:txEl>
                                              <p:pRg st="9" end="9"/>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1">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1">
                                            <p:txEl>
                                              <p:pRg st="12" end="12"/>
                                            </p:txEl>
                                          </p:spTgt>
                                        </p:tgtEl>
                                        <p:attrNameLst>
                                          <p:attrName>style.visibility</p:attrName>
                                        </p:attrNameLst>
                                      </p:cBhvr>
                                      <p:to>
                                        <p:strVal val="visible"/>
                                      </p:to>
                                    </p:set>
                                    <p:anim calcmode="lin" valueType="num">
                                      <p:cBhvr additive="base">
                                        <p:cTn id="13" dur="500" fill="hold"/>
                                        <p:tgtEl>
                                          <p:spTgt spid="11">
                                            <p:txEl>
                                              <p:pRg st="12" end="1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1">
                                            <p:txEl>
                                              <p:pRg st="12" end="12"/>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11">
                                            <p:txEl>
                                              <p:pRg st="13" end="13"/>
                                            </p:txEl>
                                          </p:spTgt>
                                        </p:tgtEl>
                                        <p:attrNameLst>
                                          <p:attrName>style.visibility</p:attrName>
                                        </p:attrNameLst>
                                      </p:cBhvr>
                                      <p:to>
                                        <p:strVal val="visible"/>
                                      </p:to>
                                    </p:set>
                                    <p:anim calcmode="lin" valueType="num">
                                      <p:cBhvr additive="base">
                                        <p:cTn id="17" dur="500" fill="hold"/>
                                        <p:tgtEl>
                                          <p:spTgt spid="11">
                                            <p:txEl>
                                              <p:pRg st="13" end="13"/>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11">
                                            <p:txEl>
                                              <p:pRg st="13" end="13"/>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11">
                                            <p:txEl>
                                              <p:pRg st="14" end="14"/>
                                            </p:txEl>
                                          </p:spTgt>
                                        </p:tgtEl>
                                        <p:attrNameLst>
                                          <p:attrName>style.visibility</p:attrName>
                                        </p:attrNameLst>
                                      </p:cBhvr>
                                      <p:to>
                                        <p:strVal val="visible"/>
                                      </p:to>
                                    </p:set>
                                    <p:anim calcmode="lin" valueType="num">
                                      <p:cBhvr additive="base">
                                        <p:cTn id="21" dur="500" fill="hold"/>
                                        <p:tgtEl>
                                          <p:spTgt spid="11">
                                            <p:txEl>
                                              <p:pRg st="14" end="14"/>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11">
                                            <p:txEl>
                                              <p:pRg st="14" end="14"/>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11">
                                            <p:txEl>
                                              <p:pRg st="15" end="15"/>
                                            </p:txEl>
                                          </p:spTgt>
                                        </p:tgtEl>
                                        <p:attrNameLst>
                                          <p:attrName>style.visibility</p:attrName>
                                        </p:attrNameLst>
                                      </p:cBhvr>
                                      <p:to>
                                        <p:strVal val="visible"/>
                                      </p:to>
                                    </p:set>
                                    <p:anim calcmode="lin" valueType="num">
                                      <p:cBhvr additive="base">
                                        <p:cTn id="25" dur="500" fill="hold"/>
                                        <p:tgtEl>
                                          <p:spTgt spid="11">
                                            <p:txEl>
                                              <p:pRg st="15" end="15"/>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1">
                                            <p:txEl>
                                              <p:pRg st="15" end="15"/>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11">
                                            <p:txEl>
                                              <p:pRg st="16" end="16"/>
                                            </p:txEl>
                                          </p:spTgt>
                                        </p:tgtEl>
                                        <p:attrNameLst>
                                          <p:attrName>style.visibility</p:attrName>
                                        </p:attrNameLst>
                                      </p:cBhvr>
                                      <p:to>
                                        <p:strVal val="visible"/>
                                      </p:to>
                                    </p:set>
                                    <p:anim calcmode="lin" valueType="num">
                                      <p:cBhvr additive="base">
                                        <p:cTn id="29" dur="500" fill="hold"/>
                                        <p:tgtEl>
                                          <p:spTgt spid="11">
                                            <p:txEl>
                                              <p:pRg st="16" end="16"/>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11">
                                            <p:txEl>
                                              <p:pRg st="16" end="16"/>
                                            </p:txEl>
                                          </p:spTgt>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11">
                                            <p:txEl>
                                              <p:pRg st="17" end="17"/>
                                            </p:txEl>
                                          </p:spTgt>
                                        </p:tgtEl>
                                        <p:attrNameLst>
                                          <p:attrName>style.visibility</p:attrName>
                                        </p:attrNameLst>
                                      </p:cBhvr>
                                      <p:to>
                                        <p:strVal val="visible"/>
                                      </p:to>
                                    </p:set>
                                    <p:anim calcmode="lin" valueType="num">
                                      <p:cBhvr additive="base">
                                        <p:cTn id="33" dur="500" fill="hold"/>
                                        <p:tgtEl>
                                          <p:spTgt spid="11">
                                            <p:txEl>
                                              <p:pRg st="17" end="17"/>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11">
                                            <p:txEl>
                                              <p:pRg st="17" end="17"/>
                                            </p:txEl>
                                          </p:spTgt>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11">
                                            <p:txEl>
                                              <p:pRg st="18" end="18"/>
                                            </p:txEl>
                                          </p:spTgt>
                                        </p:tgtEl>
                                        <p:attrNameLst>
                                          <p:attrName>style.visibility</p:attrName>
                                        </p:attrNameLst>
                                      </p:cBhvr>
                                      <p:to>
                                        <p:strVal val="visible"/>
                                      </p:to>
                                    </p:set>
                                    <p:anim calcmode="lin" valueType="num">
                                      <p:cBhvr additive="base">
                                        <p:cTn id="37" dur="500" fill="hold"/>
                                        <p:tgtEl>
                                          <p:spTgt spid="11">
                                            <p:txEl>
                                              <p:pRg st="18" end="18"/>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1">
                                            <p:txEl>
                                              <p:pRg st="18" end="18"/>
                                            </p:txEl>
                                          </p:spTgt>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11">
                                            <p:txEl>
                                              <p:pRg st="19" end="19"/>
                                            </p:txEl>
                                          </p:spTgt>
                                        </p:tgtEl>
                                        <p:attrNameLst>
                                          <p:attrName>style.visibility</p:attrName>
                                        </p:attrNameLst>
                                      </p:cBhvr>
                                      <p:to>
                                        <p:strVal val="visible"/>
                                      </p:to>
                                    </p:set>
                                    <p:anim calcmode="lin" valueType="num">
                                      <p:cBhvr additive="base">
                                        <p:cTn id="41" dur="500" fill="hold"/>
                                        <p:tgtEl>
                                          <p:spTgt spid="11">
                                            <p:txEl>
                                              <p:pRg st="19" end="19"/>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11">
                                            <p:txEl>
                                              <p:pRg st="19" end="19"/>
                                            </p:txEl>
                                          </p:spTgt>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4"/>
                                        </p:tgtEl>
                                        <p:attrNameLst>
                                          <p:attrName>style.visibility</p:attrName>
                                        </p:attrNameLst>
                                      </p:cBhvr>
                                      <p:to>
                                        <p:strVal val="visible"/>
                                      </p:to>
                                    </p:set>
                                    <p:anim calcmode="lin" valueType="num">
                                      <p:cBhvr additive="base">
                                        <p:cTn id="47" dur="500" fill="hold"/>
                                        <p:tgtEl>
                                          <p:spTgt spid="4"/>
                                        </p:tgtEl>
                                        <p:attrNameLst>
                                          <p:attrName>ppt_x</p:attrName>
                                        </p:attrNameLst>
                                      </p:cBhvr>
                                      <p:tavLst>
                                        <p:tav tm="0">
                                          <p:val>
                                            <p:strVal val="#ppt_x"/>
                                          </p:val>
                                        </p:tav>
                                        <p:tav tm="100000">
                                          <p:val>
                                            <p:strVal val="#ppt_x"/>
                                          </p:val>
                                        </p:tav>
                                      </p:tavLst>
                                    </p:anim>
                                    <p:anim calcmode="lin" valueType="num">
                                      <p:cBhvr additive="base">
                                        <p:cTn id="48" dur="500" fill="hold"/>
                                        <p:tgtEl>
                                          <p:spTgt spid="4"/>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5"/>
                                        </p:tgtEl>
                                        <p:attrNameLst>
                                          <p:attrName>style.visibility</p:attrName>
                                        </p:attrNameLst>
                                      </p:cBhvr>
                                      <p:to>
                                        <p:strVal val="visible"/>
                                      </p:to>
                                    </p:set>
                                    <p:anim calcmode="lin" valueType="num">
                                      <p:cBhvr additive="base">
                                        <p:cTn id="51" dur="500" fill="hold"/>
                                        <p:tgtEl>
                                          <p:spTgt spid="5"/>
                                        </p:tgtEl>
                                        <p:attrNameLst>
                                          <p:attrName>ppt_x</p:attrName>
                                        </p:attrNameLst>
                                      </p:cBhvr>
                                      <p:tavLst>
                                        <p:tav tm="0">
                                          <p:val>
                                            <p:strVal val="#ppt_x"/>
                                          </p:val>
                                        </p:tav>
                                        <p:tav tm="100000">
                                          <p:val>
                                            <p:strVal val="#ppt_x"/>
                                          </p:val>
                                        </p:tav>
                                      </p:tavLst>
                                    </p:anim>
                                    <p:anim calcmode="lin" valueType="num">
                                      <p:cBhvr additive="base">
                                        <p:cTn id="52" dur="500" fill="hold"/>
                                        <p:tgtEl>
                                          <p:spTgt spid="5"/>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3"/>
                                        </p:tgtEl>
                                        <p:attrNameLst>
                                          <p:attrName>style.visibility</p:attrName>
                                        </p:attrNameLst>
                                      </p:cBhvr>
                                      <p:to>
                                        <p:strVal val="visible"/>
                                      </p:to>
                                    </p:set>
                                    <p:anim calcmode="lin" valueType="num">
                                      <p:cBhvr additive="base">
                                        <p:cTn id="55" dur="500" fill="hold"/>
                                        <p:tgtEl>
                                          <p:spTgt spid="3"/>
                                        </p:tgtEl>
                                        <p:attrNameLst>
                                          <p:attrName>ppt_x</p:attrName>
                                        </p:attrNameLst>
                                      </p:cBhvr>
                                      <p:tavLst>
                                        <p:tav tm="0">
                                          <p:val>
                                            <p:strVal val="#ppt_x"/>
                                          </p:val>
                                        </p:tav>
                                        <p:tav tm="100000">
                                          <p:val>
                                            <p:strVal val="#ppt_x"/>
                                          </p:val>
                                        </p:tav>
                                      </p:tavLst>
                                    </p:anim>
                                    <p:anim calcmode="lin" valueType="num">
                                      <p:cBhvr additive="base">
                                        <p:cTn id="56"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34962" y="0"/>
            <a:ext cx="6351372" cy="609600"/>
          </a:xfrm>
        </p:spPr>
        <p:txBody>
          <a:bodyPr>
            <a:noAutofit/>
          </a:bodyPr>
          <a:lstStyle/>
          <a:p>
            <a:pPr algn="ctr"/>
            <a:r>
              <a:rPr lang="en-US" sz="4000" dirty="0">
                <a:gradFill>
                  <a:gsLst>
                    <a:gs pos="0">
                      <a:schemeClr val="tx2"/>
                    </a:gs>
                    <a:gs pos="46000">
                      <a:schemeClr val="tx2"/>
                    </a:gs>
                    <a:gs pos="86000">
                      <a:schemeClr val="accent5"/>
                    </a:gs>
                  </a:gsLst>
                  <a:lin ang="5400000" scaled="1"/>
                </a:gradFill>
              </a:rPr>
              <a:t>2N3904 </a:t>
            </a:r>
            <a:r>
              <a:rPr lang="en-US" sz="4000" dirty="0" err="1">
                <a:gradFill>
                  <a:gsLst>
                    <a:gs pos="0">
                      <a:schemeClr val="tx2"/>
                    </a:gs>
                    <a:gs pos="46000">
                      <a:schemeClr val="tx2"/>
                    </a:gs>
                    <a:gs pos="86000">
                      <a:schemeClr val="accent5"/>
                    </a:gs>
                  </a:gsLst>
                  <a:lin ang="5400000" scaled="1"/>
                </a:gradFill>
              </a:rPr>
              <a:t>npn</a:t>
            </a:r>
            <a:r>
              <a:rPr lang="en-US" sz="4000" dirty="0">
                <a:gradFill>
                  <a:gsLst>
                    <a:gs pos="0">
                      <a:schemeClr val="tx2"/>
                    </a:gs>
                    <a:gs pos="46000">
                      <a:schemeClr val="tx2"/>
                    </a:gs>
                    <a:gs pos="86000">
                      <a:schemeClr val="accent5"/>
                    </a:gs>
                  </a:gsLst>
                  <a:lin ang="5400000" scaled="1"/>
                </a:gradFill>
              </a:rPr>
              <a:t> BJT Data  Sheet</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91966" y="718843"/>
            <a:ext cx="8157198" cy="5774321"/>
          </a:xfrm>
          <a:prstGeom prst="rect">
            <a:avLst/>
          </a:prstGeom>
        </p:spPr>
      </p:pic>
    </p:spTree>
    <p:extLst>
      <p:ext uri="{BB962C8B-B14F-4D97-AF65-F5344CB8AC3E}">
        <p14:creationId xmlns:p14="http://schemas.microsoft.com/office/powerpoint/2010/main" val="11694181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70434" y="0"/>
            <a:ext cx="8402595" cy="609600"/>
          </a:xfrm>
        </p:spPr>
        <p:txBody>
          <a:bodyPr>
            <a:noAutofit/>
          </a:bodyPr>
          <a:lstStyle/>
          <a:p>
            <a:pPr algn="ctr"/>
            <a:r>
              <a:rPr lang="en-US" sz="4000" dirty="0">
                <a:gradFill>
                  <a:gsLst>
                    <a:gs pos="0">
                      <a:schemeClr val="tx2"/>
                    </a:gs>
                    <a:gs pos="46000">
                      <a:schemeClr val="tx2"/>
                    </a:gs>
                    <a:gs pos="86000">
                      <a:schemeClr val="accent5"/>
                    </a:gs>
                  </a:gsLst>
                  <a:lin ang="5400000" scaled="1"/>
                </a:gradFill>
              </a:rPr>
              <a:t>2N3904 </a:t>
            </a:r>
            <a:r>
              <a:rPr lang="en-US" sz="4000" dirty="0" err="1">
                <a:gradFill>
                  <a:gsLst>
                    <a:gs pos="0">
                      <a:schemeClr val="tx2"/>
                    </a:gs>
                    <a:gs pos="46000">
                      <a:schemeClr val="tx2"/>
                    </a:gs>
                    <a:gs pos="86000">
                      <a:schemeClr val="accent5"/>
                    </a:gs>
                  </a:gsLst>
                  <a:lin ang="5400000" scaled="1"/>
                </a:gradFill>
              </a:rPr>
              <a:t>npn</a:t>
            </a:r>
            <a:r>
              <a:rPr lang="en-US" sz="4000" dirty="0">
                <a:gradFill>
                  <a:gsLst>
                    <a:gs pos="0">
                      <a:schemeClr val="tx2"/>
                    </a:gs>
                    <a:gs pos="46000">
                      <a:schemeClr val="tx2"/>
                    </a:gs>
                    <a:gs pos="86000">
                      <a:schemeClr val="accent5"/>
                    </a:gs>
                  </a:gsLst>
                  <a:lin ang="5400000" scaled="1"/>
                </a:gradFill>
              </a:rPr>
              <a:t> BJT Data  Sheet (Continued)</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02227" y="593642"/>
            <a:ext cx="5750290" cy="6136798"/>
          </a:xfrm>
          <a:prstGeom prst="rect">
            <a:avLst/>
          </a:prstGeom>
        </p:spPr>
      </p:pic>
    </p:spTree>
    <p:extLst>
      <p:ext uri="{BB962C8B-B14F-4D97-AF65-F5344CB8AC3E}">
        <p14:creationId xmlns:p14="http://schemas.microsoft.com/office/powerpoint/2010/main" val="23597636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70434" y="0"/>
            <a:ext cx="8402595" cy="609600"/>
          </a:xfrm>
        </p:spPr>
        <p:txBody>
          <a:bodyPr>
            <a:noAutofit/>
          </a:bodyPr>
          <a:lstStyle/>
          <a:p>
            <a:pPr algn="ctr"/>
            <a:r>
              <a:rPr lang="en-US" sz="4000" dirty="0">
                <a:gradFill>
                  <a:gsLst>
                    <a:gs pos="0">
                      <a:schemeClr val="tx2"/>
                    </a:gs>
                    <a:gs pos="46000">
                      <a:schemeClr val="tx2"/>
                    </a:gs>
                    <a:gs pos="86000">
                      <a:schemeClr val="accent5"/>
                    </a:gs>
                  </a:gsLst>
                  <a:lin ang="5400000" scaled="1"/>
                </a:gradFill>
              </a:rPr>
              <a:t>2N3904 </a:t>
            </a:r>
            <a:r>
              <a:rPr lang="en-US" sz="4000" dirty="0" err="1">
                <a:gradFill>
                  <a:gsLst>
                    <a:gs pos="0">
                      <a:schemeClr val="tx2"/>
                    </a:gs>
                    <a:gs pos="46000">
                      <a:schemeClr val="tx2"/>
                    </a:gs>
                    <a:gs pos="86000">
                      <a:schemeClr val="accent5"/>
                    </a:gs>
                  </a:gsLst>
                  <a:lin ang="5400000" scaled="1"/>
                </a:gradFill>
              </a:rPr>
              <a:t>npn</a:t>
            </a:r>
            <a:r>
              <a:rPr lang="en-US" sz="4000" dirty="0">
                <a:gradFill>
                  <a:gsLst>
                    <a:gs pos="0">
                      <a:schemeClr val="tx2"/>
                    </a:gs>
                    <a:gs pos="46000">
                      <a:schemeClr val="tx2"/>
                    </a:gs>
                    <a:gs pos="86000">
                      <a:schemeClr val="accent5"/>
                    </a:gs>
                  </a:gsLst>
                  <a:lin ang="5400000" scaled="1"/>
                </a:gradFill>
              </a:rPr>
              <a:t> BJT Data  Sheet (Continued)</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32362" y="641804"/>
            <a:ext cx="7105238" cy="5977269"/>
          </a:xfrm>
          <a:prstGeom prst="rect">
            <a:avLst/>
          </a:prstGeom>
        </p:spPr>
      </p:pic>
    </p:spTree>
    <p:extLst>
      <p:ext uri="{BB962C8B-B14F-4D97-AF65-F5344CB8AC3E}">
        <p14:creationId xmlns:p14="http://schemas.microsoft.com/office/powerpoint/2010/main" val="9116481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35763" y="-1180"/>
            <a:ext cx="8991600" cy="609600"/>
          </a:xfrm>
        </p:spPr>
        <p:txBody>
          <a:bodyPr>
            <a:noAutofit/>
          </a:bodyPr>
          <a:lstStyle/>
          <a:p>
            <a:pPr algn="ctr"/>
            <a:r>
              <a:rPr lang="en-US" sz="4000" dirty="0">
                <a:gradFill>
                  <a:gsLst>
                    <a:gs pos="0">
                      <a:schemeClr val="tx2"/>
                    </a:gs>
                    <a:gs pos="46000">
                      <a:schemeClr val="tx2"/>
                    </a:gs>
                    <a:gs pos="86000">
                      <a:schemeClr val="accent5"/>
                    </a:gs>
                  </a:gsLst>
                  <a:lin ang="5400000" scaled="1"/>
                </a:gradFill>
              </a:rPr>
              <a:t>Transistor – Electronic Valve</a:t>
            </a:r>
          </a:p>
        </p:txBody>
      </p:sp>
      <p:sp>
        <p:nvSpPr>
          <p:cNvPr id="138" name="Rectangle 137"/>
          <p:cNvSpPr/>
          <p:nvPr/>
        </p:nvSpPr>
        <p:spPr>
          <a:xfrm>
            <a:off x="427839" y="650671"/>
            <a:ext cx="11400637" cy="5940088"/>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marL="285750" indent="-285750">
              <a:buFont typeface="Arial" panose="020B0604020202020204" pitchFamily="34" charset="0"/>
              <a:buChar char="•"/>
            </a:pPr>
            <a:r>
              <a:rPr lang="en-US" altLang="en-US" dirty="0">
                <a:cs typeface="Arial" panose="020B0604020202020204" pitchFamily="34" charset="0"/>
              </a:rPr>
              <a:t>A Transistor is an </a:t>
            </a:r>
            <a:r>
              <a:rPr lang="en-US" altLang="en-US" b="1" dirty="0">
                <a:cs typeface="Arial" panose="020B0604020202020204" pitchFamily="34" charset="0"/>
              </a:rPr>
              <a:t>electronic valve </a:t>
            </a:r>
            <a:r>
              <a:rPr lang="en-US" altLang="en-US" dirty="0">
                <a:cs typeface="Arial" panose="020B0604020202020204" pitchFamily="34" charset="0"/>
              </a:rPr>
              <a:t>controlling the flow of current.</a:t>
            </a:r>
          </a:p>
          <a:p>
            <a:pPr marL="285750" indent="-285750">
              <a:buFont typeface="Arial" panose="020B0604020202020204" pitchFamily="34" charset="0"/>
              <a:buChar char="•"/>
            </a:pPr>
            <a:endParaRPr lang="en-US" altLang="en-US" dirty="0">
              <a:cs typeface="Arial" panose="020B0604020202020204" pitchFamily="34" charset="0"/>
            </a:endParaRPr>
          </a:p>
          <a:p>
            <a:pPr marL="285750" indent="-285750">
              <a:buFont typeface="Arial" panose="020B0604020202020204" pitchFamily="34" charset="0"/>
              <a:buChar char="•"/>
            </a:pPr>
            <a:r>
              <a:rPr lang="en-US" altLang="en-US" dirty="0">
                <a:cs typeface="Arial" panose="020B0604020202020204" pitchFamily="34" charset="0"/>
              </a:rPr>
              <a:t>We cover two different types of transistors in ECEN 350: 1. Bipolar Junction Transistors. 2. MOSFETs.</a:t>
            </a:r>
          </a:p>
          <a:p>
            <a:pPr>
              <a:spcAft>
                <a:spcPts val="1200"/>
              </a:spcAft>
            </a:pPr>
            <a:endParaRPr lang="en-US" altLang="en-US" dirty="0">
              <a:solidFill>
                <a:prstClr val="black"/>
              </a:solidFill>
              <a:ea typeface="Calibri" panose="020F0502020204030204" pitchFamily="34" charset="0"/>
              <a:cs typeface="Times New Roman" panose="02020603050405020304" pitchFamily="18" charset="0"/>
            </a:endParaRPr>
          </a:p>
          <a:p>
            <a:pPr>
              <a:spcAft>
                <a:spcPts val="1200"/>
              </a:spcAft>
            </a:pPr>
            <a:endParaRPr lang="en-US" altLang="en-US" dirty="0">
              <a:solidFill>
                <a:prstClr val="black"/>
              </a:solidFill>
              <a:ea typeface="Calibri" panose="020F0502020204030204" pitchFamily="34" charset="0"/>
              <a:cs typeface="Times New Roman" panose="02020603050405020304" pitchFamily="18" charset="0"/>
            </a:endParaRPr>
          </a:p>
          <a:p>
            <a:pPr>
              <a:spcAft>
                <a:spcPts val="1200"/>
              </a:spcAft>
            </a:pPr>
            <a:endParaRPr lang="en-US" altLang="en-US" dirty="0">
              <a:solidFill>
                <a:prstClr val="black"/>
              </a:solidFill>
              <a:ea typeface="Calibri" panose="020F0502020204030204" pitchFamily="34" charset="0"/>
              <a:cs typeface="Times New Roman" panose="02020603050405020304" pitchFamily="18" charset="0"/>
            </a:endParaRPr>
          </a:p>
          <a:p>
            <a:pPr>
              <a:spcAft>
                <a:spcPts val="1200"/>
              </a:spcAft>
            </a:pPr>
            <a:endParaRPr lang="en-US" altLang="en-US" dirty="0">
              <a:solidFill>
                <a:prstClr val="black"/>
              </a:solidFill>
              <a:ea typeface="Calibri" panose="020F0502020204030204" pitchFamily="34" charset="0"/>
              <a:cs typeface="Times New Roman" panose="02020603050405020304" pitchFamily="18" charset="0"/>
            </a:endParaRPr>
          </a:p>
          <a:p>
            <a:pPr>
              <a:spcAft>
                <a:spcPts val="1200"/>
              </a:spcAft>
            </a:pPr>
            <a:endParaRPr lang="en-US" altLang="en-US" dirty="0">
              <a:solidFill>
                <a:prstClr val="black"/>
              </a:solidFill>
              <a:ea typeface="Calibri" panose="020F0502020204030204" pitchFamily="34" charset="0"/>
              <a:cs typeface="Times New Roman" panose="02020603050405020304" pitchFamily="18" charset="0"/>
            </a:endParaRPr>
          </a:p>
          <a:p>
            <a:pPr>
              <a:spcAft>
                <a:spcPts val="1200"/>
              </a:spcAft>
            </a:pPr>
            <a:endParaRPr lang="en-US" altLang="en-US" dirty="0">
              <a:solidFill>
                <a:prstClr val="black"/>
              </a:solidFill>
              <a:ea typeface="Calibri" panose="020F0502020204030204" pitchFamily="34" charset="0"/>
              <a:cs typeface="Times New Roman" panose="02020603050405020304" pitchFamily="18" charset="0"/>
            </a:endParaRPr>
          </a:p>
          <a:p>
            <a:pPr>
              <a:spcAft>
                <a:spcPts val="1200"/>
              </a:spcAft>
            </a:pPr>
            <a:endParaRPr lang="en-US" altLang="en-US" dirty="0">
              <a:solidFill>
                <a:prstClr val="black"/>
              </a:solidFill>
              <a:ea typeface="Calibri" panose="020F0502020204030204" pitchFamily="34" charset="0"/>
              <a:cs typeface="Times New Roman" panose="02020603050405020304" pitchFamily="18" charset="0"/>
            </a:endParaRPr>
          </a:p>
          <a:p>
            <a:pPr>
              <a:spcAft>
                <a:spcPts val="1200"/>
              </a:spcAft>
            </a:pPr>
            <a:endParaRPr lang="en-US" altLang="en-US" dirty="0">
              <a:solidFill>
                <a:prstClr val="black"/>
              </a:solidFill>
              <a:ea typeface="Calibri" panose="020F0502020204030204" pitchFamily="34" charset="0"/>
              <a:cs typeface="Times New Roman" panose="02020603050405020304" pitchFamily="18" charset="0"/>
            </a:endParaRPr>
          </a:p>
          <a:p>
            <a:pPr marL="285750" indent="-285750">
              <a:spcAft>
                <a:spcPts val="1200"/>
              </a:spcAft>
              <a:buFont typeface="Arial" panose="020B0604020202020204" pitchFamily="34" charset="0"/>
              <a:buChar char="•"/>
            </a:pPr>
            <a:r>
              <a:rPr lang="en-US" altLang="en-US" dirty="0">
                <a:solidFill>
                  <a:prstClr val="black"/>
                </a:solidFill>
                <a:ea typeface="Calibri" panose="020F0502020204030204" pitchFamily="34" charset="0"/>
                <a:cs typeface="Times New Roman" panose="02020603050405020304" pitchFamily="18" charset="0"/>
              </a:rPr>
              <a:t>Bipolar Junction Transistors (BJTs) have three terminals:</a:t>
            </a:r>
          </a:p>
          <a:p>
            <a:pPr marL="800100" lvl="1" indent="-342900">
              <a:spcAft>
                <a:spcPts val="1200"/>
              </a:spcAft>
              <a:buAutoNum type="arabicPeriod"/>
            </a:pPr>
            <a:r>
              <a:rPr lang="en-US" altLang="en-US" dirty="0">
                <a:solidFill>
                  <a:prstClr val="black"/>
                </a:solidFill>
                <a:ea typeface="Calibri" panose="020F0502020204030204" pitchFamily="34" charset="0"/>
                <a:cs typeface="Times New Roman" panose="02020603050405020304" pitchFamily="18" charset="0"/>
              </a:rPr>
              <a:t>Base.</a:t>
            </a:r>
          </a:p>
          <a:p>
            <a:pPr marL="800100" lvl="1" indent="-342900">
              <a:spcAft>
                <a:spcPts val="1200"/>
              </a:spcAft>
              <a:buAutoNum type="arabicPeriod"/>
            </a:pPr>
            <a:r>
              <a:rPr lang="en-US" altLang="en-US" dirty="0">
                <a:solidFill>
                  <a:prstClr val="black"/>
                </a:solidFill>
                <a:ea typeface="Calibri" panose="020F0502020204030204" pitchFamily="34" charset="0"/>
                <a:cs typeface="Times New Roman" panose="02020603050405020304" pitchFamily="18" charset="0"/>
              </a:rPr>
              <a:t>Emitter.</a:t>
            </a:r>
          </a:p>
          <a:p>
            <a:pPr marL="800100" lvl="1" indent="-342900">
              <a:spcAft>
                <a:spcPts val="1200"/>
              </a:spcAft>
              <a:buAutoNum type="arabicPeriod"/>
            </a:pPr>
            <a:r>
              <a:rPr lang="en-US" altLang="en-US" dirty="0">
                <a:solidFill>
                  <a:prstClr val="black"/>
                </a:solidFill>
                <a:ea typeface="Calibri" panose="020F0502020204030204" pitchFamily="34" charset="0"/>
                <a:cs typeface="Times New Roman" panose="02020603050405020304" pitchFamily="18" charset="0"/>
              </a:rPr>
              <a:t>Collector.</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32723" y="1761306"/>
            <a:ext cx="7444875" cy="2983049"/>
          </a:xfrm>
          <a:prstGeom prst="rect">
            <a:avLst/>
          </a:prstGeom>
        </p:spPr>
      </p:pic>
    </p:spTree>
    <p:extLst>
      <p:ext uri="{BB962C8B-B14F-4D97-AF65-F5344CB8AC3E}">
        <p14:creationId xmlns:p14="http://schemas.microsoft.com/office/powerpoint/2010/main" val="3685166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8">
                                            <p:txEl>
                                              <p:pRg st="11" end="11"/>
                                            </p:txEl>
                                          </p:spTgt>
                                        </p:tgtEl>
                                        <p:attrNameLst>
                                          <p:attrName>style.visibility</p:attrName>
                                        </p:attrNameLst>
                                      </p:cBhvr>
                                      <p:to>
                                        <p:strVal val="visible"/>
                                      </p:to>
                                    </p:set>
                                    <p:anim calcmode="lin" valueType="num">
                                      <p:cBhvr additive="base">
                                        <p:cTn id="7" dur="500" fill="hold"/>
                                        <p:tgtEl>
                                          <p:spTgt spid="138">
                                            <p:txEl>
                                              <p:pRg st="11" end="1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38">
                                            <p:txEl>
                                              <p:pRg st="11" end="11"/>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38">
                                            <p:txEl>
                                              <p:pRg st="12" end="12"/>
                                            </p:txEl>
                                          </p:spTgt>
                                        </p:tgtEl>
                                        <p:attrNameLst>
                                          <p:attrName>style.visibility</p:attrName>
                                        </p:attrNameLst>
                                      </p:cBhvr>
                                      <p:to>
                                        <p:strVal val="visible"/>
                                      </p:to>
                                    </p:set>
                                    <p:anim calcmode="lin" valueType="num">
                                      <p:cBhvr additive="base">
                                        <p:cTn id="11" dur="500" fill="hold"/>
                                        <p:tgtEl>
                                          <p:spTgt spid="138">
                                            <p:txEl>
                                              <p:pRg st="12" end="1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38">
                                            <p:txEl>
                                              <p:pRg st="12" end="12"/>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38">
                                            <p:txEl>
                                              <p:pRg st="13" end="13"/>
                                            </p:txEl>
                                          </p:spTgt>
                                        </p:tgtEl>
                                        <p:attrNameLst>
                                          <p:attrName>style.visibility</p:attrName>
                                        </p:attrNameLst>
                                      </p:cBhvr>
                                      <p:to>
                                        <p:strVal val="visible"/>
                                      </p:to>
                                    </p:set>
                                    <p:anim calcmode="lin" valueType="num">
                                      <p:cBhvr additive="base">
                                        <p:cTn id="15" dur="500" fill="hold"/>
                                        <p:tgtEl>
                                          <p:spTgt spid="138">
                                            <p:txEl>
                                              <p:pRg st="13" end="13"/>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138">
                                            <p:txEl>
                                              <p:pRg st="13" end="13"/>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38">
                                            <p:txEl>
                                              <p:pRg st="14" end="14"/>
                                            </p:txEl>
                                          </p:spTgt>
                                        </p:tgtEl>
                                        <p:attrNameLst>
                                          <p:attrName>style.visibility</p:attrName>
                                        </p:attrNameLst>
                                      </p:cBhvr>
                                      <p:to>
                                        <p:strVal val="visible"/>
                                      </p:to>
                                    </p:set>
                                    <p:anim calcmode="lin" valueType="num">
                                      <p:cBhvr additive="base">
                                        <p:cTn id="19" dur="500" fill="hold"/>
                                        <p:tgtEl>
                                          <p:spTgt spid="138">
                                            <p:txEl>
                                              <p:pRg st="14" end="1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38">
                                            <p:txEl>
                                              <p:pRg st="14" end="1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70434" y="0"/>
            <a:ext cx="8402595" cy="609600"/>
          </a:xfrm>
        </p:spPr>
        <p:txBody>
          <a:bodyPr>
            <a:noAutofit/>
          </a:bodyPr>
          <a:lstStyle/>
          <a:p>
            <a:pPr algn="ctr"/>
            <a:r>
              <a:rPr lang="en-US" sz="4000" dirty="0">
                <a:gradFill>
                  <a:gsLst>
                    <a:gs pos="0">
                      <a:schemeClr val="tx2"/>
                    </a:gs>
                    <a:gs pos="46000">
                      <a:schemeClr val="tx2"/>
                    </a:gs>
                    <a:gs pos="86000">
                      <a:schemeClr val="accent5"/>
                    </a:gs>
                  </a:gsLst>
                  <a:lin ang="5400000" scaled="1"/>
                </a:gradFill>
              </a:rPr>
              <a:t>2N3904 </a:t>
            </a:r>
            <a:r>
              <a:rPr lang="en-US" sz="4000" dirty="0" err="1">
                <a:gradFill>
                  <a:gsLst>
                    <a:gs pos="0">
                      <a:schemeClr val="tx2"/>
                    </a:gs>
                    <a:gs pos="46000">
                      <a:schemeClr val="tx2"/>
                    </a:gs>
                    <a:gs pos="86000">
                      <a:schemeClr val="accent5"/>
                    </a:gs>
                  </a:gsLst>
                  <a:lin ang="5400000" scaled="1"/>
                </a:gradFill>
              </a:rPr>
              <a:t>npn</a:t>
            </a:r>
            <a:r>
              <a:rPr lang="en-US" sz="4000" dirty="0">
                <a:gradFill>
                  <a:gsLst>
                    <a:gs pos="0">
                      <a:schemeClr val="tx2"/>
                    </a:gs>
                    <a:gs pos="46000">
                      <a:schemeClr val="tx2"/>
                    </a:gs>
                    <a:gs pos="86000">
                      <a:schemeClr val="accent5"/>
                    </a:gs>
                  </a:gsLst>
                  <a:lin ang="5400000" scaled="1"/>
                </a:gradFill>
              </a:rPr>
              <a:t> BJT Data  Sheet (Continued)</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18486" y="807254"/>
            <a:ext cx="6703534" cy="5861205"/>
          </a:xfrm>
          <a:prstGeom prst="rect">
            <a:avLst/>
          </a:prstGeom>
        </p:spPr>
      </p:pic>
    </p:spTree>
    <p:extLst>
      <p:ext uri="{BB962C8B-B14F-4D97-AF65-F5344CB8AC3E}">
        <p14:creationId xmlns:p14="http://schemas.microsoft.com/office/powerpoint/2010/main" val="143873579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70434" y="46180"/>
            <a:ext cx="8402595" cy="609600"/>
          </a:xfrm>
        </p:spPr>
        <p:txBody>
          <a:bodyPr>
            <a:noAutofit/>
          </a:bodyPr>
          <a:lstStyle/>
          <a:p>
            <a:pPr algn="ctr"/>
            <a:r>
              <a:rPr lang="en-US" sz="4000" dirty="0">
                <a:gradFill>
                  <a:gsLst>
                    <a:gs pos="0">
                      <a:schemeClr val="tx2"/>
                    </a:gs>
                    <a:gs pos="46000">
                      <a:schemeClr val="tx2"/>
                    </a:gs>
                    <a:gs pos="86000">
                      <a:schemeClr val="accent5"/>
                    </a:gs>
                  </a:gsLst>
                  <a:lin ang="5400000" scaled="1"/>
                </a:gradFill>
              </a:rPr>
              <a:t>2N3904 </a:t>
            </a:r>
            <a:r>
              <a:rPr lang="en-US" sz="4000" dirty="0" err="1">
                <a:gradFill>
                  <a:gsLst>
                    <a:gs pos="0">
                      <a:schemeClr val="tx2"/>
                    </a:gs>
                    <a:gs pos="46000">
                      <a:schemeClr val="tx2"/>
                    </a:gs>
                    <a:gs pos="86000">
                      <a:schemeClr val="accent5"/>
                    </a:gs>
                  </a:gsLst>
                  <a:lin ang="5400000" scaled="1"/>
                </a:gradFill>
              </a:rPr>
              <a:t>npn</a:t>
            </a:r>
            <a:r>
              <a:rPr lang="en-US" sz="4000" dirty="0">
                <a:gradFill>
                  <a:gsLst>
                    <a:gs pos="0">
                      <a:schemeClr val="tx2"/>
                    </a:gs>
                    <a:gs pos="46000">
                      <a:schemeClr val="tx2"/>
                    </a:gs>
                    <a:gs pos="86000">
                      <a:schemeClr val="accent5"/>
                    </a:gs>
                  </a:gsLst>
                  <a:lin ang="5400000" scaled="1"/>
                </a:gradFill>
              </a:rPr>
              <a:t> BJT Data  Sheet (Continued)</a:t>
            </a:r>
          </a:p>
        </p:txBody>
      </p:sp>
      <p:pic>
        <p:nvPicPr>
          <p:cNvPr id="4" name="Picture 3">
            <a:extLst>
              <a:ext uri="{FF2B5EF4-FFF2-40B4-BE49-F238E27FC236}">
                <a16:creationId xmlns:a16="http://schemas.microsoft.com/office/drawing/2014/main" id="{9AE35E70-F6C8-4CCF-B1F6-7AEC8F168DA3}"/>
              </a:ext>
            </a:extLst>
          </p:cNvPr>
          <p:cNvPicPr>
            <a:picLocks noChangeAspect="1"/>
          </p:cNvPicPr>
          <p:nvPr/>
        </p:nvPicPr>
        <p:blipFill>
          <a:blip r:embed="rId3"/>
          <a:stretch>
            <a:fillRect/>
          </a:stretch>
        </p:blipFill>
        <p:spPr>
          <a:xfrm>
            <a:off x="1693473" y="1344656"/>
            <a:ext cx="4078567" cy="3252621"/>
          </a:xfrm>
          <a:prstGeom prst="rect">
            <a:avLst/>
          </a:prstGeom>
        </p:spPr>
      </p:pic>
      <p:pic>
        <p:nvPicPr>
          <p:cNvPr id="5" name="Picture 4">
            <a:extLst>
              <a:ext uri="{FF2B5EF4-FFF2-40B4-BE49-F238E27FC236}">
                <a16:creationId xmlns:a16="http://schemas.microsoft.com/office/drawing/2014/main" id="{1AB48A87-AFD7-4A99-AD53-364EBF41916D}"/>
              </a:ext>
            </a:extLst>
          </p:cNvPr>
          <p:cNvPicPr>
            <a:picLocks noChangeAspect="1"/>
          </p:cNvPicPr>
          <p:nvPr/>
        </p:nvPicPr>
        <p:blipFill>
          <a:blip r:embed="rId4"/>
          <a:stretch>
            <a:fillRect/>
          </a:stretch>
        </p:blipFill>
        <p:spPr>
          <a:xfrm>
            <a:off x="5894930" y="1344655"/>
            <a:ext cx="4524686" cy="3252621"/>
          </a:xfrm>
          <a:prstGeom prst="rect">
            <a:avLst/>
          </a:prstGeom>
        </p:spPr>
      </p:pic>
    </p:spTree>
    <p:extLst>
      <p:ext uri="{BB962C8B-B14F-4D97-AF65-F5344CB8AC3E}">
        <p14:creationId xmlns:p14="http://schemas.microsoft.com/office/powerpoint/2010/main" val="111653263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34962" y="27708"/>
            <a:ext cx="6351372" cy="609600"/>
          </a:xfrm>
        </p:spPr>
        <p:txBody>
          <a:bodyPr>
            <a:noAutofit/>
          </a:bodyPr>
          <a:lstStyle/>
          <a:p>
            <a:pPr algn="ctr"/>
            <a:r>
              <a:rPr lang="en-US" sz="4000" dirty="0">
                <a:gradFill>
                  <a:gsLst>
                    <a:gs pos="0">
                      <a:schemeClr val="tx2"/>
                    </a:gs>
                    <a:gs pos="46000">
                      <a:schemeClr val="tx2"/>
                    </a:gs>
                    <a:gs pos="86000">
                      <a:schemeClr val="accent5"/>
                    </a:gs>
                  </a:gsLst>
                  <a:lin ang="5400000" scaled="1"/>
                </a:gradFill>
              </a:rPr>
              <a:t>2N3906 </a:t>
            </a:r>
            <a:r>
              <a:rPr lang="en-US" sz="4000" dirty="0" err="1">
                <a:gradFill>
                  <a:gsLst>
                    <a:gs pos="0">
                      <a:schemeClr val="tx2"/>
                    </a:gs>
                    <a:gs pos="46000">
                      <a:schemeClr val="tx2"/>
                    </a:gs>
                    <a:gs pos="86000">
                      <a:schemeClr val="accent5"/>
                    </a:gs>
                  </a:gsLst>
                  <a:lin ang="5400000" scaled="1"/>
                </a:gradFill>
              </a:rPr>
              <a:t>pnp</a:t>
            </a:r>
            <a:r>
              <a:rPr lang="en-US" sz="4000" dirty="0">
                <a:gradFill>
                  <a:gsLst>
                    <a:gs pos="0">
                      <a:schemeClr val="tx2"/>
                    </a:gs>
                    <a:gs pos="46000">
                      <a:schemeClr val="tx2"/>
                    </a:gs>
                    <a:gs pos="86000">
                      <a:schemeClr val="accent5"/>
                    </a:gs>
                  </a:gsLst>
                  <a:lin ang="5400000" scaled="1"/>
                </a:gradFill>
              </a:rPr>
              <a:t> BJT Data  Sheet</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78367" y="719582"/>
            <a:ext cx="8053147" cy="5736638"/>
          </a:xfrm>
          <a:prstGeom prst="rect">
            <a:avLst/>
          </a:prstGeom>
        </p:spPr>
      </p:pic>
    </p:spTree>
    <p:extLst>
      <p:ext uri="{BB962C8B-B14F-4D97-AF65-F5344CB8AC3E}">
        <p14:creationId xmlns:p14="http://schemas.microsoft.com/office/powerpoint/2010/main" val="422288243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70434" y="27708"/>
            <a:ext cx="8402595" cy="609600"/>
          </a:xfrm>
        </p:spPr>
        <p:txBody>
          <a:bodyPr>
            <a:noAutofit/>
          </a:bodyPr>
          <a:lstStyle/>
          <a:p>
            <a:pPr algn="ctr"/>
            <a:r>
              <a:rPr lang="en-US" sz="4000" dirty="0">
                <a:gradFill>
                  <a:gsLst>
                    <a:gs pos="0">
                      <a:schemeClr val="tx2"/>
                    </a:gs>
                    <a:gs pos="46000">
                      <a:schemeClr val="tx2"/>
                    </a:gs>
                    <a:gs pos="86000">
                      <a:schemeClr val="accent5"/>
                    </a:gs>
                  </a:gsLst>
                  <a:lin ang="5400000" scaled="1"/>
                </a:gradFill>
              </a:rPr>
              <a:t>2N3906 </a:t>
            </a:r>
            <a:r>
              <a:rPr lang="en-US" sz="4000" dirty="0" err="1">
                <a:gradFill>
                  <a:gsLst>
                    <a:gs pos="0">
                      <a:schemeClr val="tx2"/>
                    </a:gs>
                    <a:gs pos="46000">
                      <a:schemeClr val="tx2"/>
                    </a:gs>
                    <a:gs pos="86000">
                      <a:schemeClr val="accent5"/>
                    </a:gs>
                  </a:gsLst>
                  <a:lin ang="5400000" scaled="1"/>
                </a:gradFill>
              </a:rPr>
              <a:t>pnp</a:t>
            </a:r>
            <a:r>
              <a:rPr lang="en-US" sz="4000" dirty="0">
                <a:gradFill>
                  <a:gsLst>
                    <a:gs pos="0">
                      <a:schemeClr val="tx2"/>
                    </a:gs>
                    <a:gs pos="46000">
                      <a:schemeClr val="tx2"/>
                    </a:gs>
                    <a:gs pos="86000">
                      <a:schemeClr val="accent5"/>
                    </a:gs>
                  </a:gsLst>
                  <a:lin ang="5400000" scaled="1"/>
                </a:gradFill>
              </a:rPr>
              <a:t> BJT Data  Sheet (Continued)</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01387" y="720436"/>
            <a:ext cx="7434090" cy="5532581"/>
          </a:xfrm>
          <a:prstGeom prst="rect">
            <a:avLst/>
          </a:prstGeom>
        </p:spPr>
      </p:pic>
    </p:spTree>
    <p:extLst>
      <p:ext uri="{BB962C8B-B14F-4D97-AF65-F5344CB8AC3E}">
        <p14:creationId xmlns:p14="http://schemas.microsoft.com/office/powerpoint/2010/main" val="253208887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70434" y="0"/>
            <a:ext cx="8402595" cy="609600"/>
          </a:xfrm>
        </p:spPr>
        <p:txBody>
          <a:bodyPr>
            <a:noAutofit/>
          </a:bodyPr>
          <a:lstStyle/>
          <a:p>
            <a:pPr algn="ctr"/>
            <a:r>
              <a:rPr lang="en-US" sz="4000" dirty="0">
                <a:gradFill>
                  <a:gsLst>
                    <a:gs pos="0">
                      <a:schemeClr val="tx2"/>
                    </a:gs>
                    <a:gs pos="46000">
                      <a:schemeClr val="tx2"/>
                    </a:gs>
                    <a:gs pos="86000">
                      <a:schemeClr val="accent5"/>
                    </a:gs>
                  </a:gsLst>
                  <a:lin ang="5400000" scaled="1"/>
                </a:gradFill>
              </a:rPr>
              <a:t>2N3906 </a:t>
            </a:r>
            <a:r>
              <a:rPr lang="en-US" sz="4000" dirty="0" err="1">
                <a:gradFill>
                  <a:gsLst>
                    <a:gs pos="0">
                      <a:schemeClr val="tx2"/>
                    </a:gs>
                    <a:gs pos="46000">
                      <a:schemeClr val="tx2"/>
                    </a:gs>
                    <a:gs pos="86000">
                      <a:schemeClr val="accent5"/>
                    </a:gs>
                  </a:gsLst>
                  <a:lin ang="5400000" scaled="1"/>
                </a:gradFill>
              </a:rPr>
              <a:t>pnp</a:t>
            </a:r>
            <a:r>
              <a:rPr lang="en-US" sz="4000" dirty="0">
                <a:gradFill>
                  <a:gsLst>
                    <a:gs pos="0">
                      <a:schemeClr val="tx2"/>
                    </a:gs>
                    <a:gs pos="46000">
                      <a:schemeClr val="tx2"/>
                    </a:gs>
                    <a:gs pos="86000">
                      <a:schemeClr val="accent5"/>
                    </a:gs>
                  </a:gsLst>
                  <a:lin ang="5400000" scaled="1"/>
                </a:gradFill>
              </a:rPr>
              <a:t> BJT Data  Sheet (Continued)</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84260" y="702934"/>
            <a:ext cx="7039957" cy="5820587"/>
          </a:xfrm>
          <a:prstGeom prst="rect">
            <a:avLst/>
          </a:prstGeom>
        </p:spPr>
      </p:pic>
    </p:spTree>
    <p:extLst>
      <p:ext uri="{BB962C8B-B14F-4D97-AF65-F5344CB8AC3E}">
        <p14:creationId xmlns:p14="http://schemas.microsoft.com/office/powerpoint/2010/main" val="4508539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70434" y="0"/>
            <a:ext cx="8402595" cy="609600"/>
          </a:xfrm>
        </p:spPr>
        <p:txBody>
          <a:bodyPr>
            <a:noAutofit/>
          </a:bodyPr>
          <a:lstStyle/>
          <a:p>
            <a:pPr algn="ctr"/>
            <a:r>
              <a:rPr lang="en-US" sz="4000" dirty="0">
                <a:gradFill>
                  <a:gsLst>
                    <a:gs pos="0">
                      <a:schemeClr val="tx2"/>
                    </a:gs>
                    <a:gs pos="46000">
                      <a:schemeClr val="tx2"/>
                    </a:gs>
                    <a:gs pos="86000">
                      <a:schemeClr val="accent5"/>
                    </a:gs>
                  </a:gsLst>
                  <a:lin ang="5400000" scaled="1"/>
                </a:gradFill>
              </a:rPr>
              <a:t>2N3906 </a:t>
            </a:r>
            <a:r>
              <a:rPr lang="en-US" sz="4000" dirty="0" err="1">
                <a:gradFill>
                  <a:gsLst>
                    <a:gs pos="0">
                      <a:schemeClr val="tx2"/>
                    </a:gs>
                    <a:gs pos="46000">
                      <a:schemeClr val="tx2"/>
                    </a:gs>
                    <a:gs pos="86000">
                      <a:schemeClr val="accent5"/>
                    </a:gs>
                  </a:gsLst>
                  <a:lin ang="5400000" scaled="1"/>
                </a:gradFill>
              </a:rPr>
              <a:t>pnp</a:t>
            </a:r>
            <a:r>
              <a:rPr lang="en-US" sz="4000" dirty="0">
                <a:gradFill>
                  <a:gsLst>
                    <a:gs pos="0">
                      <a:schemeClr val="tx2"/>
                    </a:gs>
                    <a:gs pos="46000">
                      <a:schemeClr val="tx2"/>
                    </a:gs>
                    <a:gs pos="86000">
                      <a:schemeClr val="accent5"/>
                    </a:gs>
                  </a:gsLst>
                  <a:lin ang="5400000" scaled="1"/>
                </a:gradFill>
              </a:rPr>
              <a:t> BJT Data  Sheet (Continued)</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44143" y="698243"/>
            <a:ext cx="6484534" cy="5933217"/>
          </a:xfrm>
          <a:prstGeom prst="rect">
            <a:avLst/>
          </a:prstGeom>
        </p:spPr>
      </p:pic>
    </p:spTree>
    <p:extLst>
      <p:ext uri="{BB962C8B-B14F-4D97-AF65-F5344CB8AC3E}">
        <p14:creationId xmlns:p14="http://schemas.microsoft.com/office/powerpoint/2010/main" val="82160285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8192" y="0"/>
            <a:ext cx="7962210" cy="609600"/>
          </a:xfrm>
        </p:spPr>
        <p:txBody>
          <a:bodyPr>
            <a:noAutofit/>
          </a:bodyPr>
          <a:lstStyle/>
          <a:p>
            <a:pPr algn="ctr"/>
            <a:r>
              <a:rPr lang="en-US" sz="4000" dirty="0" err="1">
                <a:gradFill>
                  <a:gsLst>
                    <a:gs pos="0">
                      <a:schemeClr val="tx2"/>
                    </a:gs>
                    <a:gs pos="46000">
                      <a:schemeClr val="tx2"/>
                    </a:gs>
                    <a:gs pos="86000">
                      <a:schemeClr val="accent5"/>
                    </a:gs>
                  </a:gsLst>
                  <a:lin ang="5400000" scaled="1"/>
                </a:gradFill>
              </a:rPr>
              <a:t>npn</a:t>
            </a:r>
            <a:r>
              <a:rPr lang="en-US" sz="4000" dirty="0">
                <a:gradFill>
                  <a:gsLst>
                    <a:gs pos="0">
                      <a:schemeClr val="tx2"/>
                    </a:gs>
                    <a:gs pos="46000">
                      <a:schemeClr val="tx2"/>
                    </a:gs>
                    <a:gs pos="86000">
                      <a:schemeClr val="accent5"/>
                    </a:gs>
                  </a:gsLst>
                  <a:lin ang="5400000" scaled="1"/>
                </a:gradFill>
              </a:rPr>
              <a:t> Common-Emitter (CE) Stage</a:t>
            </a:r>
          </a:p>
        </p:txBody>
      </p:sp>
      <p:sp>
        <p:nvSpPr>
          <p:cNvPr id="11" name="Rectangle 10"/>
          <p:cNvSpPr/>
          <p:nvPr/>
        </p:nvSpPr>
        <p:spPr>
          <a:xfrm>
            <a:off x="151002" y="703271"/>
            <a:ext cx="11862033" cy="5632311"/>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endParaRPr lang="en-US" altLang="en-US" dirty="0">
              <a:solidFill>
                <a:prstClr val="black"/>
              </a:solidFill>
              <a:latin typeface="Cambria Math" panose="02040503050406030204" pitchFamily="18" charset="0"/>
              <a:ea typeface="Cambria Math" panose="02040503050406030204" pitchFamily="18" charset="0"/>
            </a:endParaRPr>
          </a:p>
          <a:p>
            <a:endParaRPr lang="en-US" altLang="en-US" dirty="0">
              <a:solidFill>
                <a:prstClr val="black"/>
              </a:solidFill>
              <a:latin typeface="Cambria Math" panose="02040503050406030204" pitchFamily="18" charset="0"/>
              <a:ea typeface="Cambria Math" panose="02040503050406030204" pitchFamily="18" charset="0"/>
            </a:endParaRPr>
          </a:p>
          <a:p>
            <a:endParaRPr lang="en-US" altLang="en-US" dirty="0">
              <a:solidFill>
                <a:prstClr val="black"/>
              </a:solidFill>
              <a:latin typeface="Cambria Math" panose="02040503050406030204" pitchFamily="18" charset="0"/>
              <a:ea typeface="Cambria Math" panose="02040503050406030204" pitchFamily="18" charset="0"/>
            </a:endParaRPr>
          </a:p>
          <a:p>
            <a:endParaRPr lang="en-US" altLang="en-US" dirty="0">
              <a:solidFill>
                <a:prstClr val="black"/>
              </a:solidFill>
              <a:latin typeface="Cambria Math" panose="02040503050406030204" pitchFamily="18" charset="0"/>
              <a:ea typeface="Cambria Math" panose="02040503050406030204" pitchFamily="18" charset="0"/>
            </a:endParaRPr>
          </a:p>
          <a:p>
            <a:endParaRPr lang="en-US" altLang="en-US" dirty="0">
              <a:solidFill>
                <a:prstClr val="black"/>
              </a:solidFill>
              <a:latin typeface="Cambria Math" panose="02040503050406030204" pitchFamily="18" charset="0"/>
              <a:ea typeface="Cambria Math" panose="02040503050406030204" pitchFamily="18" charset="0"/>
            </a:endParaRPr>
          </a:p>
          <a:p>
            <a:endParaRPr lang="en-US" altLang="en-US" dirty="0">
              <a:solidFill>
                <a:prstClr val="black"/>
              </a:solidFill>
              <a:latin typeface="Cambria Math" panose="02040503050406030204" pitchFamily="18" charset="0"/>
              <a:ea typeface="Cambria Math" panose="02040503050406030204" pitchFamily="18" charset="0"/>
            </a:endParaRPr>
          </a:p>
          <a:p>
            <a:endParaRPr lang="en-US" altLang="en-US" dirty="0">
              <a:solidFill>
                <a:prstClr val="black"/>
              </a:solidFill>
              <a:latin typeface="Cambria Math" panose="02040503050406030204" pitchFamily="18" charset="0"/>
              <a:ea typeface="Cambria Math" panose="02040503050406030204" pitchFamily="18" charset="0"/>
            </a:endParaRPr>
          </a:p>
          <a:p>
            <a:endParaRPr lang="en-US" altLang="en-US" dirty="0">
              <a:solidFill>
                <a:prstClr val="black"/>
              </a:solidFill>
              <a:latin typeface="Cambria Math" panose="02040503050406030204" pitchFamily="18" charset="0"/>
              <a:ea typeface="Cambria Math" panose="02040503050406030204" pitchFamily="18" charset="0"/>
            </a:endParaRPr>
          </a:p>
          <a:p>
            <a:endParaRPr lang="en-US" altLang="en-US" dirty="0">
              <a:solidFill>
                <a:prstClr val="black"/>
              </a:solidFill>
              <a:latin typeface="Cambria Math" panose="02040503050406030204" pitchFamily="18" charset="0"/>
              <a:ea typeface="Cambria Math" panose="02040503050406030204" pitchFamily="18" charset="0"/>
            </a:endParaRPr>
          </a:p>
          <a:p>
            <a:endParaRPr lang="en-US" altLang="en-US" dirty="0">
              <a:solidFill>
                <a:prstClr val="black"/>
              </a:solidFill>
              <a:latin typeface="Cambria Math" panose="02040503050406030204" pitchFamily="18" charset="0"/>
              <a:ea typeface="Cambria Math" panose="02040503050406030204" pitchFamily="18" charset="0"/>
            </a:endParaRPr>
          </a:p>
          <a:p>
            <a:endParaRPr lang="en-US" altLang="en-US" dirty="0">
              <a:solidFill>
                <a:prstClr val="black"/>
              </a:solidFill>
              <a:latin typeface="Cambria Math" panose="02040503050406030204" pitchFamily="18" charset="0"/>
              <a:ea typeface="Cambria Math" panose="02040503050406030204" pitchFamily="18" charset="0"/>
            </a:endParaRPr>
          </a:p>
          <a:p>
            <a:endParaRPr lang="en-US" altLang="en-US" dirty="0">
              <a:solidFill>
                <a:prstClr val="black"/>
              </a:solidFill>
              <a:latin typeface="Cambria Math" panose="02040503050406030204" pitchFamily="18" charset="0"/>
              <a:ea typeface="Cambria Math" panose="02040503050406030204" pitchFamily="18" charset="0"/>
            </a:endParaRPr>
          </a:p>
          <a:p>
            <a:endParaRPr lang="en-US" altLang="en-US" dirty="0">
              <a:solidFill>
                <a:prstClr val="black"/>
              </a:solidFill>
              <a:latin typeface="Cambria Math" panose="02040503050406030204" pitchFamily="18" charset="0"/>
              <a:ea typeface="Cambria Math" panose="02040503050406030204" pitchFamily="18" charset="0"/>
            </a:endParaRPr>
          </a:p>
          <a:p>
            <a:endParaRPr lang="en-US" altLang="en-US" dirty="0">
              <a:solidFill>
                <a:prstClr val="black"/>
              </a:solidFill>
              <a:latin typeface="Cambria Math" panose="02040503050406030204" pitchFamily="18" charset="0"/>
              <a:ea typeface="Cambria Math" panose="02040503050406030204" pitchFamily="18" charset="0"/>
            </a:endParaRPr>
          </a:p>
          <a:p>
            <a:endParaRPr lang="en-US" altLang="en-US" dirty="0">
              <a:solidFill>
                <a:prstClr val="black"/>
              </a:solidFill>
              <a:latin typeface="Cambria Math" panose="02040503050406030204" pitchFamily="18" charset="0"/>
              <a:ea typeface="Cambria Math" panose="02040503050406030204" pitchFamily="18" charset="0"/>
            </a:endParaRPr>
          </a:p>
          <a:p>
            <a:endParaRPr lang="en-US" altLang="en-US" dirty="0">
              <a:solidFill>
                <a:prstClr val="black"/>
              </a:solidFill>
              <a:latin typeface="Cambria Math" panose="02040503050406030204" pitchFamily="18" charset="0"/>
              <a:ea typeface="Cambria Math" panose="02040503050406030204" pitchFamily="18" charset="0"/>
            </a:endParaRPr>
          </a:p>
          <a:p>
            <a:endParaRPr lang="en-US" altLang="en-US" dirty="0">
              <a:solidFill>
                <a:prstClr val="black"/>
              </a:solidFill>
              <a:latin typeface="Cambria Math" panose="02040503050406030204" pitchFamily="18" charset="0"/>
              <a:ea typeface="Cambria Math" panose="02040503050406030204" pitchFamily="18" charset="0"/>
            </a:endParaRPr>
          </a:p>
          <a:p>
            <a:endParaRPr lang="en-US" altLang="en-US" dirty="0">
              <a:solidFill>
                <a:prstClr val="black"/>
              </a:solidFill>
              <a:latin typeface="Cambria Math" panose="02040503050406030204" pitchFamily="18" charset="0"/>
              <a:ea typeface="Cambria Math" panose="02040503050406030204" pitchFamily="18" charset="0"/>
            </a:endParaRPr>
          </a:p>
          <a:p>
            <a:endParaRPr lang="en-US" altLang="en-US" dirty="0">
              <a:solidFill>
                <a:prstClr val="black"/>
              </a:solidFill>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r>
              <a:rPr lang="en-US" altLang="en-US" dirty="0">
                <a:solidFill>
                  <a:prstClr val="black"/>
                </a:solidFill>
                <a:latin typeface="Cambria Math" panose="02040503050406030204" pitchFamily="18" charset="0"/>
                <a:ea typeface="Cambria Math" panose="02040503050406030204" pitchFamily="18" charset="0"/>
              </a:rPr>
              <a:t>Output is 5.0 V for transistor off, and within 0.3 V of  ground for relatively low (&lt; 20 mA) collector current. </a:t>
            </a:r>
          </a:p>
        </p:txBody>
      </p:sp>
      <p:pic>
        <p:nvPicPr>
          <p:cNvPr id="28" name="Picture 27">
            <a:extLst>
              <a:ext uri="{FF2B5EF4-FFF2-40B4-BE49-F238E27FC236}">
                <a16:creationId xmlns:a16="http://schemas.microsoft.com/office/drawing/2014/main" id="{11898AB5-45FE-4E62-9430-4DC033BA13C2}"/>
              </a:ext>
            </a:extLst>
          </p:cNvPr>
          <p:cNvPicPr>
            <a:picLocks noChangeAspect="1"/>
          </p:cNvPicPr>
          <p:nvPr/>
        </p:nvPicPr>
        <p:blipFill>
          <a:blip r:embed="rId3"/>
          <a:stretch>
            <a:fillRect/>
          </a:stretch>
        </p:blipFill>
        <p:spPr>
          <a:xfrm>
            <a:off x="6778074" y="1190659"/>
            <a:ext cx="4622580" cy="4321333"/>
          </a:xfrm>
          <a:prstGeom prst="rect">
            <a:avLst/>
          </a:prstGeom>
        </p:spPr>
      </p:pic>
      <p:pic>
        <p:nvPicPr>
          <p:cNvPr id="3" name="Picture 2">
            <a:extLst>
              <a:ext uri="{FF2B5EF4-FFF2-40B4-BE49-F238E27FC236}">
                <a16:creationId xmlns:a16="http://schemas.microsoft.com/office/drawing/2014/main" id="{ED89E7E8-7BCF-4910-9723-D6CEE40C9E5D}"/>
              </a:ext>
            </a:extLst>
          </p:cNvPr>
          <p:cNvPicPr>
            <a:picLocks noChangeAspect="1"/>
          </p:cNvPicPr>
          <p:nvPr/>
        </p:nvPicPr>
        <p:blipFill rotWithShape="1">
          <a:blip r:embed="rId4"/>
          <a:srcRect r="14385"/>
          <a:stretch/>
        </p:blipFill>
        <p:spPr>
          <a:xfrm>
            <a:off x="7544300" y="2309441"/>
            <a:ext cx="2691508" cy="2652119"/>
          </a:xfrm>
          <a:prstGeom prst="rect">
            <a:avLst/>
          </a:prstGeom>
        </p:spPr>
      </p:pic>
      <p:sp>
        <p:nvSpPr>
          <p:cNvPr id="29" name="Freeform: Shape 28">
            <a:extLst>
              <a:ext uri="{FF2B5EF4-FFF2-40B4-BE49-F238E27FC236}">
                <a16:creationId xmlns:a16="http://schemas.microsoft.com/office/drawing/2014/main" id="{DE7A39CD-A2A1-46F2-9525-F994EF0F6158}"/>
              </a:ext>
            </a:extLst>
          </p:cNvPr>
          <p:cNvSpPr/>
          <p:nvPr/>
        </p:nvSpPr>
        <p:spPr bwMode="auto">
          <a:xfrm>
            <a:off x="7757549" y="2228690"/>
            <a:ext cx="3066197" cy="2665862"/>
          </a:xfrm>
          <a:custGeom>
            <a:avLst/>
            <a:gdLst>
              <a:gd name="connsiteX0" fmla="*/ 0 w 3066197"/>
              <a:gd name="connsiteY0" fmla="*/ 0 h 2665862"/>
              <a:gd name="connsiteX1" fmla="*/ 213815 w 3066197"/>
              <a:gd name="connsiteY1" fmla="*/ 9098 h 2665862"/>
              <a:gd name="connsiteX2" fmla="*/ 286603 w 3066197"/>
              <a:gd name="connsiteY2" fmla="*/ 18197 h 2665862"/>
              <a:gd name="connsiteX3" fmla="*/ 313899 w 3066197"/>
              <a:gd name="connsiteY3" fmla="*/ 22746 h 2665862"/>
              <a:gd name="connsiteX4" fmla="*/ 495869 w 3066197"/>
              <a:gd name="connsiteY4" fmla="*/ 27295 h 2665862"/>
              <a:gd name="connsiteX5" fmla="*/ 518615 w 3066197"/>
              <a:gd name="connsiteY5" fmla="*/ 31844 h 2665862"/>
              <a:gd name="connsiteX6" fmla="*/ 545911 w 3066197"/>
              <a:gd name="connsiteY6" fmla="*/ 40943 h 2665862"/>
              <a:gd name="connsiteX7" fmla="*/ 645994 w 3066197"/>
              <a:gd name="connsiteY7" fmla="*/ 50041 h 2665862"/>
              <a:gd name="connsiteX8" fmla="*/ 686937 w 3066197"/>
              <a:gd name="connsiteY8" fmla="*/ 59140 h 2665862"/>
              <a:gd name="connsiteX9" fmla="*/ 723331 w 3066197"/>
              <a:gd name="connsiteY9" fmla="*/ 63689 h 2665862"/>
              <a:gd name="connsiteX10" fmla="*/ 746078 w 3066197"/>
              <a:gd name="connsiteY10" fmla="*/ 72788 h 2665862"/>
              <a:gd name="connsiteX11" fmla="*/ 773373 w 3066197"/>
              <a:gd name="connsiteY11" fmla="*/ 86435 h 2665862"/>
              <a:gd name="connsiteX12" fmla="*/ 800669 w 3066197"/>
              <a:gd name="connsiteY12" fmla="*/ 104632 h 2665862"/>
              <a:gd name="connsiteX13" fmla="*/ 814317 w 3066197"/>
              <a:gd name="connsiteY13" fmla="*/ 113731 h 2665862"/>
              <a:gd name="connsiteX14" fmla="*/ 832514 w 3066197"/>
              <a:gd name="connsiteY14" fmla="*/ 118280 h 2665862"/>
              <a:gd name="connsiteX15" fmla="*/ 859809 w 3066197"/>
              <a:gd name="connsiteY15" fmla="*/ 145576 h 2665862"/>
              <a:gd name="connsiteX16" fmla="*/ 882555 w 3066197"/>
              <a:gd name="connsiteY16" fmla="*/ 172871 h 2665862"/>
              <a:gd name="connsiteX17" fmla="*/ 891654 w 3066197"/>
              <a:gd name="connsiteY17" fmla="*/ 204716 h 2665862"/>
              <a:gd name="connsiteX18" fmla="*/ 909851 w 3066197"/>
              <a:gd name="connsiteY18" fmla="*/ 232011 h 2665862"/>
              <a:gd name="connsiteX19" fmla="*/ 918949 w 3066197"/>
              <a:gd name="connsiteY19" fmla="*/ 245659 h 2665862"/>
              <a:gd name="connsiteX20" fmla="*/ 928048 w 3066197"/>
              <a:gd name="connsiteY20" fmla="*/ 259307 h 2665862"/>
              <a:gd name="connsiteX21" fmla="*/ 932597 w 3066197"/>
              <a:gd name="connsiteY21" fmla="*/ 272955 h 2665862"/>
              <a:gd name="connsiteX22" fmla="*/ 959893 w 3066197"/>
              <a:gd name="connsiteY22" fmla="*/ 313898 h 2665862"/>
              <a:gd name="connsiteX23" fmla="*/ 968991 w 3066197"/>
              <a:gd name="connsiteY23" fmla="*/ 327546 h 2665862"/>
              <a:gd name="connsiteX24" fmla="*/ 973540 w 3066197"/>
              <a:gd name="connsiteY24" fmla="*/ 341194 h 2665862"/>
              <a:gd name="connsiteX25" fmla="*/ 991737 w 3066197"/>
              <a:gd name="connsiteY25" fmla="*/ 368489 h 2665862"/>
              <a:gd name="connsiteX26" fmla="*/ 1000836 w 3066197"/>
              <a:gd name="connsiteY26" fmla="*/ 395785 h 2665862"/>
              <a:gd name="connsiteX27" fmla="*/ 1005385 w 3066197"/>
              <a:gd name="connsiteY27" fmla="*/ 427629 h 2665862"/>
              <a:gd name="connsiteX28" fmla="*/ 1014484 w 3066197"/>
              <a:gd name="connsiteY28" fmla="*/ 500417 h 2665862"/>
              <a:gd name="connsiteX29" fmla="*/ 1019033 w 3066197"/>
              <a:gd name="connsiteY29" fmla="*/ 518614 h 2665862"/>
              <a:gd name="connsiteX30" fmla="*/ 1028131 w 3066197"/>
              <a:gd name="connsiteY30" fmla="*/ 559558 h 2665862"/>
              <a:gd name="connsiteX31" fmla="*/ 1037230 w 3066197"/>
              <a:gd name="connsiteY31" fmla="*/ 586853 h 2665862"/>
              <a:gd name="connsiteX32" fmla="*/ 1046328 w 3066197"/>
              <a:gd name="connsiteY32" fmla="*/ 614149 h 2665862"/>
              <a:gd name="connsiteX33" fmla="*/ 1050878 w 3066197"/>
              <a:gd name="connsiteY33" fmla="*/ 627797 h 2665862"/>
              <a:gd name="connsiteX34" fmla="*/ 1059976 w 3066197"/>
              <a:gd name="connsiteY34" fmla="*/ 645994 h 2665862"/>
              <a:gd name="connsiteX35" fmla="*/ 1064525 w 3066197"/>
              <a:gd name="connsiteY35" fmla="*/ 668740 h 2665862"/>
              <a:gd name="connsiteX36" fmla="*/ 1073624 w 3066197"/>
              <a:gd name="connsiteY36" fmla="*/ 682388 h 2665862"/>
              <a:gd name="connsiteX37" fmla="*/ 1087272 w 3066197"/>
              <a:gd name="connsiteY37" fmla="*/ 709683 h 2665862"/>
              <a:gd name="connsiteX38" fmla="*/ 1105469 w 3066197"/>
              <a:gd name="connsiteY38" fmla="*/ 750626 h 2665862"/>
              <a:gd name="connsiteX39" fmla="*/ 1119117 w 3066197"/>
              <a:gd name="connsiteY39" fmla="*/ 791570 h 2665862"/>
              <a:gd name="connsiteX40" fmla="*/ 1128215 w 3066197"/>
              <a:gd name="connsiteY40" fmla="*/ 818865 h 2665862"/>
              <a:gd name="connsiteX41" fmla="*/ 1141863 w 3066197"/>
              <a:gd name="connsiteY41" fmla="*/ 855259 h 2665862"/>
              <a:gd name="connsiteX42" fmla="*/ 1155511 w 3066197"/>
              <a:gd name="connsiteY42" fmla="*/ 882555 h 2665862"/>
              <a:gd name="connsiteX43" fmla="*/ 1160060 w 3066197"/>
              <a:gd name="connsiteY43" fmla="*/ 896203 h 2665862"/>
              <a:gd name="connsiteX44" fmla="*/ 1169158 w 3066197"/>
              <a:gd name="connsiteY44" fmla="*/ 909850 h 2665862"/>
              <a:gd name="connsiteX45" fmla="*/ 1173708 w 3066197"/>
              <a:gd name="connsiteY45" fmla="*/ 932597 h 2665862"/>
              <a:gd name="connsiteX46" fmla="*/ 1182806 w 3066197"/>
              <a:gd name="connsiteY46" fmla="*/ 964441 h 2665862"/>
              <a:gd name="connsiteX47" fmla="*/ 1187355 w 3066197"/>
              <a:gd name="connsiteY47" fmla="*/ 982638 h 2665862"/>
              <a:gd name="connsiteX48" fmla="*/ 1196454 w 3066197"/>
              <a:gd name="connsiteY48" fmla="*/ 1000835 h 2665862"/>
              <a:gd name="connsiteX49" fmla="*/ 1214651 w 3066197"/>
              <a:gd name="connsiteY49" fmla="*/ 1073623 h 2665862"/>
              <a:gd name="connsiteX50" fmla="*/ 1228299 w 3066197"/>
              <a:gd name="connsiteY50" fmla="*/ 1128214 h 2665862"/>
              <a:gd name="connsiteX51" fmla="*/ 1232848 w 3066197"/>
              <a:gd name="connsiteY51" fmla="*/ 1141862 h 2665862"/>
              <a:gd name="connsiteX52" fmla="*/ 1241946 w 3066197"/>
              <a:gd name="connsiteY52" fmla="*/ 1155510 h 2665862"/>
              <a:gd name="connsiteX53" fmla="*/ 1246496 w 3066197"/>
              <a:gd name="connsiteY53" fmla="*/ 1169158 h 2665862"/>
              <a:gd name="connsiteX54" fmla="*/ 1260143 w 3066197"/>
              <a:gd name="connsiteY54" fmla="*/ 1182805 h 2665862"/>
              <a:gd name="connsiteX55" fmla="*/ 1264693 w 3066197"/>
              <a:gd name="connsiteY55" fmla="*/ 1201003 h 2665862"/>
              <a:gd name="connsiteX56" fmla="*/ 1273791 w 3066197"/>
              <a:gd name="connsiteY56" fmla="*/ 1214650 h 2665862"/>
              <a:gd name="connsiteX57" fmla="*/ 1282890 w 3066197"/>
              <a:gd name="connsiteY57" fmla="*/ 1260143 h 2665862"/>
              <a:gd name="connsiteX58" fmla="*/ 1287439 w 3066197"/>
              <a:gd name="connsiteY58" fmla="*/ 1278340 h 2665862"/>
              <a:gd name="connsiteX59" fmla="*/ 1291988 w 3066197"/>
              <a:gd name="connsiteY59" fmla="*/ 1291988 h 2665862"/>
              <a:gd name="connsiteX60" fmla="*/ 1305636 w 3066197"/>
              <a:gd name="connsiteY60" fmla="*/ 1342029 h 2665862"/>
              <a:gd name="connsiteX61" fmla="*/ 1314734 w 3066197"/>
              <a:gd name="connsiteY61" fmla="*/ 1360226 h 2665862"/>
              <a:gd name="connsiteX62" fmla="*/ 1332931 w 3066197"/>
              <a:gd name="connsiteY62" fmla="*/ 1428465 h 2665862"/>
              <a:gd name="connsiteX63" fmla="*/ 1337481 w 3066197"/>
              <a:gd name="connsiteY63" fmla="*/ 1442113 h 2665862"/>
              <a:gd name="connsiteX64" fmla="*/ 1346579 w 3066197"/>
              <a:gd name="connsiteY64" fmla="*/ 1455761 h 2665862"/>
              <a:gd name="connsiteX65" fmla="*/ 1351128 w 3066197"/>
              <a:gd name="connsiteY65" fmla="*/ 1483056 h 2665862"/>
              <a:gd name="connsiteX66" fmla="*/ 1360227 w 3066197"/>
              <a:gd name="connsiteY66" fmla="*/ 1501253 h 2665862"/>
              <a:gd name="connsiteX67" fmla="*/ 1373875 w 3066197"/>
              <a:gd name="connsiteY67" fmla="*/ 1542197 h 2665862"/>
              <a:gd name="connsiteX68" fmla="*/ 1382973 w 3066197"/>
              <a:gd name="connsiteY68" fmla="*/ 1587689 h 2665862"/>
              <a:gd name="connsiteX69" fmla="*/ 1392072 w 3066197"/>
              <a:gd name="connsiteY69" fmla="*/ 1601337 h 2665862"/>
              <a:gd name="connsiteX70" fmla="*/ 1396621 w 3066197"/>
              <a:gd name="connsiteY70" fmla="*/ 1619534 h 2665862"/>
              <a:gd name="connsiteX71" fmla="*/ 1414818 w 3066197"/>
              <a:gd name="connsiteY71" fmla="*/ 1660477 h 2665862"/>
              <a:gd name="connsiteX72" fmla="*/ 1423917 w 3066197"/>
              <a:gd name="connsiteY72" fmla="*/ 1683223 h 2665862"/>
              <a:gd name="connsiteX73" fmla="*/ 1437564 w 3066197"/>
              <a:gd name="connsiteY73" fmla="*/ 1724167 h 2665862"/>
              <a:gd name="connsiteX74" fmla="*/ 1451212 w 3066197"/>
              <a:gd name="connsiteY74" fmla="*/ 1765110 h 2665862"/>
              <a:gd name="connsiteX75" fmla="*/ 1460311 w 3066197"/>
              <a:gd name="connsiteY75" fmla="*/ 1778758 h 2665862"/>
              <a:gd name="connsiteX76" fmla="*/ 1473958 w 3066197"/>
              <a:gd name="connsiteY76" fmla="*/ 1819701 h 2665862"/>
              <a:gd name="connsiteX77" fmla="*/ 1487606 w 3066197"/>
              <a:gd name="connsiteY77" fmla="*/ 1860644 h 2665862"/>
              <a:gd name="connsiteX78" fmla="*/ 1505803 w 3066197"/>
              <a:gd name="connsiteY78" fmla="*/ 1897038 h 2665862"/>
              <a:gd name="connsiteX79" fmla="*/ 1510352 w 3066197"/>
              <a:gd name="connsiteY79" fmla="*/ 1915235 h 2665862"/>
              <a:gd name="connsiteX80" fmla="*/ 1519451 w 3066197"/>
              <a:gd name="connsiteY80" fmla="*/ 1942531 h 2665862"/>
              <a:gd name="connsiteX81" fmla="*/ 1533099 w 3066197"/>
              <a:gd name="connsiteY81" fmla="*/ 1983474 h 2665862"/>
              <a:gd name="connsiteX82" fmla="*/ 1537648 w 3066197"/>
              <a:gd name="connsiteY82" fmla="*/ 1997122 h 2665862"/>
              <a:gd name="connsiteX83" fmla="*/ 1542197 w 3066197"/>
              <a:gd name="connsiteY83" fmla="*/ 2010770 h 2665862"/>
              <a:gd name="connsiteX84" fmla="*/ 1564943 w 3066197"/>
              <a:gd name="connsiteY84" fmla="*/ 2042614 h 2665862"/>
              <a:gd name="connsiteX85" fmla="*/ 1587690 w 3066197"/>
              <a:gd name="connsiteY85" fmla="*/ 2092656 h 2665862"/>
              <a:gd name="connsiteX86" fmla="*/ 1614985 w 3066197"/>
              <a:gd name="connsiteY86" fmla="*/ 2138149 h 2665862"/>
              <a:gd name="connsiteX87" fmla="*/ 1628633 w 3066197"/>
              <a:gd name="connsiteY87" fmla="*/ 2151797 h 2665862"/>
              <a:gd name="connsiteX88" fmla="*/ 1642281 w 3066197"/>
              <a:gd name="connsiteY88" fmla="*/ 2179092 h 2665862"/>
              <a:gd name="connsiteX89" fmla="*/ 1655928 w 3066197"/>
              <a:gd name="connsiteY89" fmla="*/ 2192740 h 2665862"/>
              <a:gd name="connsiteX90" fmla="*/ 1678675 w 3066197"/>
              <a:gd name="connsiteY90" fmla="*/ 2233683 h 2665862"/>
              <a:gd name="connsiteX91" fmla="*/ 1692322 w 3066197"/>
              <a:gd name="connsiteY91" fmla="*/ 2247331 h 2665862"/>
              <a:gd name="connsiteX92" fmla="*/ 1705970 w 3066197"/>
              <a:gd name="connsiteY92" fmla="*/ 2265528 h 2665862"/>
              <a:gd name="connsiteX93" fmla="*/ 1715069 w 3066197"/>
              <a:gd name="connsiteY93" fmla="*/ 2279176 h 2665862"/>
              <a:gd name="connsiteX94" fmla="*/ 1728717 w 3066197"/>
              <a:gd name="connsiteY94" fmla="*/ 2292823 h 2665862"/>
              <a:gd name="connsiteX95" fmla="*/ 1742364 w 3066197"/>
              <a:gd name="connsiteY95" fmla="*/ 2311020 h 2665862"/>
              <a:gd name="connsiteX96" fmla="*/ 1751463 w 3066197"/>
              <a:gd name="connsiteY96" fmla="*/ 2324668 h 2665862"/>
              <a:gd name="connsiteX97" fmla="*/ 1765111 w 3066197"/>
              <a:gd name="connsiteY97" fmla="*/ 2338316 h 2665862"/>
              <a:gd name="connsiteX98" fmla="*/ 1787857 w 3066197"/>
              <a:gd name="connsiteY98" fmla="*/ 2365611 h 2665862"/>
              <a:gd name="connsiteX99" fmla="*/ 1806054 w 3066197"/>
              <a:gd name="connsiteY99" fmla="*/ 2374710 h 2665862"/>
              <a:gd name="connsiteX100" fmla="*/ 1819702 w 3066197"/>
              <a:gd name="connsiteY100" fmla="*/ 2388358 h 2665862"/>
              <a:gd name="connsiteX101" fmla="*/ 1865194 w 3066197"/>
              <a:gd name="connsiteY101" fmla="*/ 2420203 h 2665862"/>
              <a:gd name="connsiteX102" fmla="*/ 1892490 w 3066197"/>
              <a:gd name="connsiteY102" fmla="*/ 2438400 h 2665862"/>
              <a:gd name="connsiteX103" fmla="*/ 1919785 w 3066197"/>
              <a:gd name="connsiteY103" fmla="*/ 2456597 h 2665862"/>
              <a:gd name="connsiteX104" fmla="*/ 1947081 w 3066197"/>
              <a:gd name="connsiteY104" fmla="*/ 2474794 h 2665862"/>
              <a:gd name="connsiteX105" fmla="*/ 1992573 w 3066197"/>
              <a:gd name="connsiteY105" fmla="*/ 2497540 h 2665862"/>
              <a:gd name="connsiteX106" fmla="*/ 2006221 w 3066197"/>
              <a:gd name="connsiteY106" fmla="*/ 2511188 h 2665862"/>
              <a:gd name="connsiteX107" fmla="*/ 2024418 w 3066197"/>
              <a:gd name="connsiteY107" fmla="*/ 2515737 h 2665862"/>
              <a:gd name="connsiteX108" fmla="*/ 2042615 w 3066197"/>
              <a:gd name="connsiteY108" fmla="*/ 2524835 h 2665862"/>
              <a:gd name="connsiteX109" fmla="*/ 2056263 w 3066197"/>
              <a:gd name="connsiteY109" fmla="*/ 2529385 h 2665862"/>
              <a:gd name="connsiteX110" fmla="*/ 2069911 w 3066197"/>
              <a:gd name="connsiteY110" fmla="*/ 2538483 h 2665862"/>
              <a:gd name="connsiteX111" fmla="*/ 2088108 w 3066197"/>
              <a:gd name="connsiteY111" fmla="*/ 2543032 h 2665862"/>
              <a:gd name="connsiteX112" fmla="*/ 2115403 w 3066197"/>
              <a:gd name="connsiteY112" fmla="*/ 2552131 h 2665862"/>
              <a:gd name="connsiteX113" fmla="*/ 2129051 w 3066197"/>
              <a:gd name="connsiteY113" fmla="*/ 2556680 h 2665862"/>
              <a:gd name="connsiteX114" fmla="*/ 2147248 w 3066197"/>
              <a:gd name="connsiteY114" fmla="*/ 2561229 h 2665862"/>
              <a:gd name="connsiteX115" fmla="*/ 2192740 w 3066197"/>
              <a:gd name="connsiteY115" fmla="*/ 2574877 h 2665862"/>
              <a:gd name="connsiteX116" fmla="*/ 2220036 w 3066197"/>
              <a:gd name="connsiteY116" fmla="*/ 2579426 h 2665862"/>
              <a:gd name="connsiteX117" fmla="*/ 2238233 w 3066197"/>
              <a:gd name="connsiteY117" fmla="*/ 2583976 h 2665862"/>
              <a:gd name="connsiteX118" fmla="*/ 2270078 w 3066197"/>
              <a:gd name="connsiteY118" fmla="*/ 2588525 h 2665862"/>
              <a:gd name="connsiteX119" fmla="*/ 2288275 w 3066197"/>
              <a:gd name="connsiteY119" fmla="*/ 2597623 h 2665862"/>
              <a:gd name="connsiteX120" fmla="*/ 2320120 w 3066197"/>
              <a:gd name="connsiteY120" fmla="*/ 2606722 h 2665862"/>
              <a:gd name="connsiteX121" fmla="*/ 2347415 w 3066197"/>
              <a:gd name="connsiteY121" fmla="*/ 2615820 h 2665862"/>
              <a:gd name="connsiteX122" fmla="*/ 2452048 w 3066197"/>
              <a:gd name="connsiteY122" fmla="*/ 2620370 h 2665862"/>
              <a:gd name="connsiteX123" fmla="*/ 2470245 w 3066197"/>
              <a:gd name="connsiteY123" fmla="*/ 2624919 h 2665862"/>
              <a:gd name="connsiteX124" fmla="*/ 2483893 w 3066197"/>
              <a:gd name="connsiteY124" fmla="*/ 2629468 h 2665862"/>
              <a:gd name="connsiteX125" fmla="*/ 2729552 w 3066197"/>
              <a:gd name="connsiteY125" fmla="*/ 2638567 h 2665862"/>
              <a:gd name="connsiteX126" fmla="*/ 2770496 w 3066197"/>
              <a:gd name="connsiteY126" fmla="*/ 2643116 h 2665862"/>
              <a:gd name="connsiteX127" fmla="*/ 2797791 w 3066197"/>
              <a:gd name="connsiteY127" fmla="*/ 2652214 h 2665862"/>
              <a:gd name="connsiteX128" fmla="*/ 2825087 w 3066197"/>
              <a:gd name="connsiteY128" fmla="*/ 2656764 h 2665862"/>
              <a:gd name="connsiteX129" fmla="*/ 2870579 w 3066197"/>
              <a:gd name="connsiteY129" fmla="*/ 2665862 h 2665862"/>
              <a:gd name="connsiteX130" fmla="*/ 3066197 w 3066197"/>
              <a:gd name="connsiteY130" fmla="*/ 2656764 h 2665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Lst>
            <a:rect l="l" t="t" r="r" b="b"/>
            <a:pathLst>
              <a:path w="3066197" h="2665862">
                <a:moveTo>
                  <a:pt x="0" y="0"/>
                </a:moveTo>
                <a:lnTo>
                  <a:pt x="213815" y="9098"/>
                </a:lnTo>
                <a:cubicBezTo>
                  <a:pt x="229443" y="9935"/>
                  <a:pt x="269254" y="15528"/>
                  <a:pt x="286603" y="18197"/>
                </a:cubicBezTo>
                <a:cubicBezTo>
                  <a:pt x="295720" y="19600"/>
                  <a:pt x="304684" y="22345"/>
                  <a:pt x="313899" y="22746"/>
                </a:cubicBezTo>
                <a:cubicBezTo>
                  <a:pt x="374517" y="25381"/>
                  <a:pt x="435212" y="25779"/>
                  <a:pt x="495869" y="27295"/>
                </a:cubicBezTo>
                <a:cubicBezTo>
                  <a:pt x="503451" y="28811"/>
                  <a:pt x="511155" y="29810"/>
                  <a:pt x="518615" y="31844"/>
                </a:cubicBezTo>
                <a:cubicBezTo>
                  <a:pt x="527868" y="34368"/>
                  <a:pt x="536344" y="40260"/>
                  <a:pt x="545911" y="40943"/>
                </a:cubicBezTo>
                <a:cubicBezTo>
                  <a:pt x="621795" y="46363"/>
                  <a:pt x="588481" y="42852"/>
                  <a:pt x="645994" y="50041"/>
                </a:cubicBezTo>
                <a:cubicBezTo>
                  <a:pt x="660490" y="53666"/>
                  <a:pt x="671914" y="56829"/>
                  <a:pt x="686937" y="59140"/>
                </a:cubicBezTo>
                <a:cubicBezTo>
                  <a:pt x="699021" y="60999"/>
                  <a:pt x="711200" y="62173"/>
                  <a:pt x="723331" y="63689"/>
                </a:cubicBezTo>
                <a:cubicBezTo>
                  <a:pt x="730913" y="66722"/>
                  <a:pt x="738774" y="69136"/>
                  <a:pt x="746078" y="72788"/>
                </a:cubicBezTo>
                <a:cubicBezTo>
                  <a:pt x="781349" y="90424"/>
                  <a:pt x="739071" y="75002"/>
                  <a:pt x="773373" y="86435"/>
                </a:cubicBezTo>
                <a:lnTo>
                  <a:pt x="800669" y="104632"/>
                </a:lnTo>
                <a:cubicBezTo>
                  <a:pt x="805218" y="107665"/>
                  <a:pt x="809013" y="112405"/>
                  <a:pt x="814317" y="113731"/>
                </a:cubicBezTo>
                <a:lnTo>
                  <a:pt x="832514" y="118280"/>
                </a:lnTo>
                <a:cubicBezTo>
                  <a:pt x="841612" y="127379"/>
                  <a:pt x="852671" y="134870"/>
                  <a:pt x="859809" y="145576"/>
                </a:cubicBezTo>
                <a:cubicBezTo>
                  <a:pt x="872477" y="164576"/>
                  <a:pt x="865042" y="155357"/>
                  <a:pt x="882555" y="172871"/>
                </a:cubicBezTo>
                <a:cubicBezTo>
                  <a:pt x="883625" y="177149"/>
                  <a:pt x="888689" y="199380"/>
                  <a:pt x="891654" y="204716"/>
                </a:cubicBezTo>
                <a:cubicBezTo>
                  <a:pt x="896964" y="214275"/>
                  <a:pt x="903785" y="222913"/>
                  <a:pt x="909851" y="232011"/>
                </a:cubicBezTo>
                <a:lnTo>
                  <a:pt x="918949" y="245659"/>
                </a:lnTo>
                <a:lnTo>
                  <a:pt x="928048" y="259307"/>
                </a:lnTo>
                <a:cubicBezTo>
                  <a:pt x="929564" y="263856"/>
                  <a:pt x="930268" y="268763"/>
                  <a:pt x="932597" y="272955"/>
                </a:cubicBezTo>
                <a:cubicBezTo>
                  <a:pt x="932601" y="272963"/>
                  <a:pt x="955341" y="307071"/>
                  <a:pt x="959893" y="313898"/>
                </a:cubicBezTo>
                <a:cubicBezTo>
                  <a:pt x="962926" y="318447"/>
                  <a:pt x="967262" y="322359"/>
                  <a:pt x="968991" y="327546"/>
                </a:cubicBezTo>
                <a:cubicBezTo>
                  <a:pt x="970507" y="332095"/>
                  <a:pt x="971211" y="337002"/>
                  <a:pt x="973540" y="341194"/>
                </a:cubicBezTo>
                <a:cubicBezTo>
                  <a:pt x="978850" y="350753"/>
                  <a:pt x="988279" y="358115"/>
                  <a:pt x="991737" y="368489"/>
                </a:cubicBezTo>
                <a:lnTo>
                  <a:pt x="1000836" y="395785"/>
                </a:lnTo>
                <a:cubicBezTo>
                  <a:pt x="1002352" y="406400"/>
                  <a:pt x="1003998" y="416997"/>
                  <a:pt x="1005385" y="427629"/>
                </a:cubicBezTo>
                <a:cubicBezTo>
                  <a:pt x="1008548" y="451875"/>
                  <a:pt x="1008554" y="476695"/>
                  <a:pt x="1014484" y="500417"/>
                </a:cubicBezTo>
                <a:cubicBezTo>
                  <a:pt x="1016000" y="506483"/>
                  <a:pt x="1017677" y="512511"/>
                  <a:pt x="1019033" y="518614"/>
                </a:cubicBezTo>
                <a:cubicBezTo>
                  <a:pt x="1022742" y="535306"/>
                  <a:pt x="1023377" y="543712"/>
                  <a:pt x="1028131" y="559558"/>
                </a:cubicBezTo>
                <a:cubicBezTo>
                  <a:pt x="1030887" y="568744"/>
                  <a:pt x="1034197" y="577755"/>
                  <a:pt x="1037230" y="586853"/>
                </a:cubicBezTo>
                <a:lnTo>
                  <a:pt x="1046328" y="614149"/>
                </a:lnTo>
                <a:cubicBezTo>
                  <a:pt x="1047844" y="618698"/>
                  <a:pt x="1048733" y="623508"/>
                  <a:pt x="1050878" y="627797"/>
                </a:cubicBezTo>
                <a:lnTo>
                  <a:pt x="1059976" y="645994"/>
                </a:lnTo>
                <a:cubicBezTo>
                  <a:pt x="1061492" y="653576"/>
                  <a:pt x="1061810" y="661500"/>
                  <a:pt x="1064525" y="668740"/>
                </a:cubicBezTo>
                <a:cubicBezTo>
                  <a:pt x="1066445" y="673860"/>
                  <a:pt x="1071179" y="677498"/>
                  <a:pt x="1073624" y="682388"/>
                </a:cubicBezTo>
                <a:cubicBezTo>
                  <a:pt x="1092459" y="720058"/>
                  <a:pt x="1061194" y="670568"/>
                  <a:pt x="1087272" y="709683"/>
                </a:cubicBezTo>
                <a:cubicBezTo>
                  <a:pt x="1098099" y="742166"/>
                  <a:pt x="1091050" y="728999"/>
                  <a:pt x="1105469" y="750626"/>
                </a:cubicBezTo>
                <a:lnTo>
                  <a:pt x="1119117" y="791570"/>
                </a:lnTo>
                <a:cubicBezTo>
                  <a:pt x="1122150" y="800668"/>
                  <a:pt x="1125889" y="809561"/>
                  <a:pt x="1128215" y="818865"/>
                </a:cubicBezTo>
                <a:cubicBezTo>
                  <a:pt x="1136602" y="852416"/>
                  <a:pt x="1127588" y="821952"/>
                  <a:pt x="1141863" y="855259"/>
                </a:cubicBezTo>
                <a:cubicBezTo>
                  <a:pt x="1153165" y="881630"/>
                  <a:pt x="1138024" y="856325"/>
                  <a:pt x="1155511" y="882555"/>
                </a:cubicBezTo>
                <a:cubicBezTo>
                  <a:pt x="1157027" y="887104"/>
                  <a:pt x="1157916" y="891914"/>
                  <a:pt x="1160060" y="896203"/>
                </a:cubicBezTo>
                <a:cubicBezTo>
                  <a:pt x="1162505" y="901093"/>
                  <a:pt x="1167238" y="904731"/>
                  <a:pt x="1169158" y="909850"/>
                </a:cubicBezTo>
                <a:cubicBezTo>
                  <a:pt x="1171873" y="917090"/>
                  <a:pt x="1172031" y="925049"/>
                  <a:pt x="1173708" y="932597"/>
                </a:cubicBezTo>
                <a:cubicBezTo>
                  <a:pt x="1180822" y="964610"/>
                  <a:pt x="1175204" y="937834"/>
                  <a:pt x="1182806" y="964441"/>
                </a:cubicBezTo>
                <a:cubicBezTo>
                  <a:pt x="1184524" y="970453"/>
                  <a:pt x="1185160" y="976784"/>
                  <a:pt x="1187355" y="982638"/>
                </a:cubicBezTo>
                <a:cubicBezTo>
                  <a:pt x="1189736" y="988988"/>
                  <a:pt x="1193421" y="994769"/>
                  <a:pt x="1196454" y="1000835"/>
                </a:cubicBezTo>
                <a:lnTo>
                  <a:pt x="1214651" y="1073623"/>
                </a:lnTo>
                <a:cubicBezTo>
                  <a:pt x="1219200" y="1091820"/>
                  <a:pt x="1222368" y="1110419"/>
                  <a:pt x="1228299" y="1128214"/>
                </a:cubicBezTo>
                <a:cubicBezTo>
                  <a:pt x="1229815" y="1132763"/>
                  <a:pt x="1230704" y="1137573"/>
                  <a:pt x="1232848" y="1141862"/>
                </a:cubicBezTo>
                <a:cubicBezTo>
                  <a:pt x="1235293" y="1146752"/>
                  <a:pt x="1239501" y="1150620"/>
                  <a:pt x="1241946" y="1155510"/>
                </a:cubicBezTo>
                <a:cubicBezTo>
                  <a:pt x="1244091" y="1159799"/>
                  <a:pt x="1243836" y="1165168"/>
                  <a:pt x="1246496" y="1169158"/>
                </a:cubicBezTo>
                <a:cubicBezTo>
                  <a:pt x="1250065" y="1174511"/>
                  <a:pt x="1255594" y="1178256"/>
                  <a:pt x="1260143" y="1182805"/>
                </a:cubicBezTo>
                <a:cubicBezTo>
                  <a:pt x="1261660" y="1188871"/>
                  <a:pt x="1262230" y="1195256"/>
                  <a:pt x="1264693" y="1201003"/>
                </a:cubicBezTo>
                <a:cubicBezTo>
                  <a:pt x="1266847" y="1206028"/>
                  <a:pt x="1272183" y="1209425"/>
                  <a:pt x="1273791" y="1214650"/>
                </a:cubicBezTo>
                <a:cubicBezTo>
                  <a:pt x="1278339" y="1229431"/>
                  <a:pt x="1279139" y="1245140"/>
                  <a:pt x="1282890" y="1260143"/>
                </a:cubicBezTo>
                <a:cubicBezTo>
                  <a:pt x="1284406" y="1266209"/>
                  <a:pt x="1285721" y="1272328"/>
                  <a:pt x="1287439" y="1278340"/>
                </a:cubicBezTo>
                <a:cubicBezTo>
                  <a:pt x="1288756" y="1282951"/>
                  <a:pt x="1290726" y="1287362"/>
                  <a:pt x="1291988" y="1291988"/>
                </a:cubicBezTo>
                <a:cubicBezTo>
                  <a:pt x="1293727" y="1298364"/>
                  <a:pt x="1300401" y="1329813"/>
                  <a:pt x="1305636" y="1342029"/>
                </a:cubicBezTo>
                <a:cubicBezTo>
                  <a:pt x="1308307" y="1348262"/>
                  <a:pt x="1311701" y="1354160"/>
                  <a:pt x="1314734" y="1360226"/>
                </a:cubicBezTo>
                <a:cubicBezTo>
                  <a:pt x="1321649" y="1401709"/>
                  <a:pt x="1316368" y="1378776"/>
                  <a:pt x="1332931" y="1428465"/>
                </a:cubicBezTo>
                <a:cubicBezTo>
                  <a:pt x="1334447" y="1433014"/>
                  <a:pt x="1334821" y="1438123"/>
                  <a:pt x="1337481" y="1442113"/>
                </a:cubicBezTo>
                <a:lnTo>
                  <a:pt x="1346579" y="1455761"/>
                </a:lnTo>
                <a:cubicBezTo>
                  <a:pt x="1348095" y="1464859"/>
                  <a:pt x="1348477" y="1474221"/>
                  <a:pt x="1351128" y="1483056"/>
                </a:cubicBezTo>
                <a:cubicBezTo>
                  <a:pt x="1353077" y="1489552"/>
                  <a:pt x="1358278" y="1494757"/>
                  <a:pt x="1360227" y="1501253"/>
                </a:cubicBezTo>
                <a:cubicBezTo>
                  <a:pt x="1373600" y="1545830"/>
                  <a:pt x="1354961" y="1513828"/>
                  <a:pt x="1373875" y="1542197"/>
                </a:cubicBezTo>
                <a:cubicBezTo>
                  <a:pt x="1375551" y="1553929"/>
                  <a:pt x="1376622" y="1574986"/>
                  <a:pt x="1382973" y="1587689"/>
                </a:cubicBezTo>
                <a:cubicBezTo>
                  <a:pt x="1385418" y="1592579"/>
                  <a:pt x="1389039" y="1596788"/>
                  <a:pt x="1392072" y="1601337"/>
                </a:cubicBezTo>
                <a:cubicBezTo>
                  <a:pt x="1393588" y="1607403"/>
                  <a:pt x="1394644" y="1613603"/>
                  <a:pt x="1396621" y="1619534"/>
                </a:cubicBezTo>
                <a:cubicBezTo>
                  <a:pt x="1405607" y="1646492"/>
                  <a:pt x="1404254" y="1636707"/>
                  <a:pt x="1414818" y="1660477"/>
                </a:cubicBezTo>
                <a:cubicBezTo>
                  <a:pt x="1418135" y="1667939"/>
                  <a:pt x="1421126" y="1675549"/>
                  <a:pt x="1423917" y="1683223"/>
                </a:cubicBezTo>
                <a:cubicBezTo>
                  <a:pt x="1423921" y="1683234"/>
                  <a:pt x="1435287" y="1717337"/>
                  <a:pt x="1437564" y="1724167"/>
                </a:cubicBezTo>
                <a:cubicBezTo>
                  <a:pt x="1442113" y="1737815"/>
                  <a:pt x="1443232" y="1753140"/>
                  <a:pt x="1451212" y="1765110"/>
                </a:cubicBezTo>
                <a:lnTo>
                  <a:pt x="1460311" y="1778758"/>
                </a:lnTo>
                <a:cubicBezTo>
                  <a:pt x="1469768" y="1826045"/>
                  <a:pt x="1458264" y="1778896"/>
                  <a:pt x="1473958" y="1819701"/>
                </a:cubicBezTo>
                <a:cubicBezTo>
                  <a:pt x="1479122" y="1833128"/>
                  <a:pt x="1479626" y="1848674"/>
                  <a:pt x="1487606" y="1860644"/>
                </a:cubicBezTo>
                <a:cubicBezTo>
                  <a:pt x="1498751" y="1877361"/>
                  <a:pt x="1498384" y="1874779"/>
                  <a:pt x="1505803" y="1897038"/>
                </a:cubicBezTo>
                <a:cubicBezTo>
                  <a:pt x="1507780" y="1902970"/>
                  <a:pt x="1508555" y="1909246"/>
                  <a:pt x="1510352" y="1915235"/>
                </a:cubicBezTo>
                <a:cubicBezTo>
                  <a:pt x="1513108" y="1924421"/>
                  <a:pt x="1516418" y="1933432"/>
                  <a:pt x="1519451" y="1942531"/>
                </a:cubicBezTo>
                <a:lnTo>
                  <a:pt x="1533099" y="1983474"/>
                </a:lnTo>
                <a:lnTo>
                  <a:pt x="1537648" y="1997122"/>
                </a:lnTo>
                <a:cubicBezTo>
                  <a:pt x="1539164" y="2001671"/>
                  <a:pt x="1539537" y="2006780"/>
                  <a:pt x="1542197" y="2010770"/>
                </a:cubicBezTo>
                <a:cubicBezTo>
                  <a:pt x="1555502" y="2030725"/>
                  <a:pt x="1548016" y="2020043"/>
                  <a:pt x="1564943" y="2042614"/>
                </a:cubicBezTo>
                <a:cubicBezTo>
                  <a:pt x="1573783" y="2069130"/>
                  <a:pt x="1567348" y="2051971"/>
                  <a:pt x="1587690" y="2092656"/>
                </a:cubicBezTo>
                <a:cubicBezTo>
                  <a:pt x="1594870" y="2107016"/>
                  <a:pt x="1604004" y="2127168"/>
                  <a:pt x="1614985" y="2138149"/>
                </a:cubicBezTo>
                <a:cubicBezTo>
                  <a:pt x="1619534" y="2142698"/>
                  <a:pt x="1624514" y="2146854"/>
                  <a:pt x="1628633" y="2151797"/>
                </a:cubicBezTo>
                <a:cubicBezTo>
                  <a:pt x="1664412" y="2194731"/>
                  <a:pt x="1614932" y="2138068"/>
                  <a:pt x="1642281" y="2179092"/>
                </a:cubicBezTo>
                <a:cubicBezTo>
                  <a:pt x="1645850" y="2184445"/>
                  <a:pt x="1651379" y="2188191"/>
                  <a:pt x="1655928" y="2192740"/>
                </a:cubicBezTo>
                <a:cubicBezTo>
                  <a:pt x="1661650" y="2209902"/>
                  <a:pt x="1663032" y="2218039"/>
                  <a:pt x="1678675" y="2233683"/>
                </a:cubicBezTo>
                <a:cubicBezTo>
                  <a:pt x="1683224" y="2238232"/>
                  <a:pt x="1688135" y="2242446"/>
                  <a:pt x="1692322" y="2247331"/>
                </a:cubicBezTo>
                <a:cubicBezTo>
                  <a:pt x="1697256" y="2253088"/>
                  <a:pt x="1701563" y="2259358"/>
                  <a:pt x="1705970" y="2265528"/>
                </a:cubicBezTo>
                <a:cubicBezTo>
                  <a:pt x="1709148" y="2269977"/>
                  <a:pt x="1711569" y="2274976"/>
                  <a:pt x="1715069" y="2279176"/>
                </a:cubicBezTo>
                <a:cubicBezTo>
                  <a:pt x="1719188" y="2284118"/>
                  <a:pt x="1724530" y="2287938"/>
                  <a:pt x="1728717" y="2292823"/>
                </a:cubicBezTo>
                <a:cubicBezTo>
                  <a:pt x="1733651" y="2298580"/>
                  <a:pt x="1737957" y="2304850"/>
                  <a:pt x="1742364" y="2311020"/>
                </a:cubicBezTo>
                <a:cubicBezTo>
                  <a:pt x="1745542" y="2315469"/>
                  <a:pt x="1747963" y="2320468"/>
                  <a:pt x="1751463" y="2324668"/>
                </a:cubicBezTo>
                <a:cubicBezTo>
                  <a:pt x="1755582" y="2329610"/>
                  <a:pt x="1760992" y="2333373"/>
                  <a:pt x="1765111" y="2338316"/>
                </a:cubicBezTo>
                <a:cubicBezTo>
                  <a:pt x="1776849" y="2352402"/>
                  <a:pt x="1771435" y="2353881"/>
                  <a:pt x="1787857" y="2365611"/>
                </a:cubicBezTo>
                <a:cubicBezTo>
                  <a:pt x="1793376" y="2369553"/>
                  <a:pt x="1800536" y="2370768"/>
                  <a:pt x="1806054" y="2374710"/>
                </a:cubicBezTo>
                <a:cubicBezTo>
                  <a:pt x="1811289" y="2378450"/>
                  <a:pt x="1814817" y="2384171"/>
                  <a:pt x="1819702" y="2388358"/>
                </a:cubicBezTo>
                <a:cubicBezTo>
                  <a:pt x="1831481" y="2398454"/>
                  <a:pt x="1853464" y="2412383"/>
                  <a:pt x="1865194" y="2420203"/>
                </a:cubicBezTo>
                <a:cubicBezTo>
                  <a:pt x="1865199" y="2420206"/>
                  <a:pt x="1892486" y="2438396"/>
                  <a:pt x="1892490" y="2438400"/>
                </a:cubicBezTo>
                <a:cubicBezTo>
                  <a:pt x="1909528" y="2455438"/>
                  <a:pt x="1900034" y="2450012"/>
                  <a:pt x="1919785" y="2456597"/>
                </a:cubicBezTo>
                <a:cubicBezTo>
                  <a:pt x="1950074" y="2486884"/>
                  <a:pt x="1917453" y="2458333"/>
                  <a:pt x="1947081" y="2474794"/>
                </a:cubicBezTo>
                <a:cubicBezTo>
                  <a:pt x="1991393" y="2499413"/>
                  <a:pt x="1957012" y="2488650"/>
                  <a:pt x="1992573" y="2497540"/>
                </a:cubicBezTo>
                <a:cubicBezTo>
                  <a:pt x="1997122" y="2502089"/>
                  <a:pt x="2000635" y="2507996"/>
                  <a:pt x="2006221" y="2511188"/>
                </a:cubicBezTo>
                <a:cubicBezTo>
                  <a:pt x="2011650" y="2514290"/>
                  <a:pt x="2018564" y="2513542"/>
                  <a:pt x="2024418" y="2515737"/>
                </a:cubicBezTo>
                <a:cubicBezTo>
                  <a:pt x="2030768" y="2518118"/>
                  <a:pt x="2036382" y="2522164"/>
                  <a:pt x="2042615" y="2524835"/>
                </a:cubicBezTo>
                <a:cubicBezTo>
                  <a:pt x="2047023" y="2526724"/>
                  <a:pt x="2051974" y="2527240"/>
                  <a:pt x="2056263" y="2529385"/>
                </a:cubicBezTo>
                <a:cubicBezTo>
                  <a:pt x="2061153" y="2531830"/>
                  <a:pt x="2064886" y="2536329"/>
                  <a:pt x="2069911" y="2538483"/>
                </a:cubicBezTo>
                <a:cubicBezTo>
                  <a:pt x="2075658" y="2540946"/>
                  <a:pt x="2082119" y="2541235"/>
                  <a:pt x="2088108" y="2543032"/>
                </a:cubicBezTo>
                <a:cubicBezTo>
                  <a:pt x="2097294" y="2545788"/>
                  <a:pt x="2106305" y="2549098"/>
                  <a:pt x="2115403" y="2552131"/>
                </a:cubicBezTo>
                <a:cubicBezTo>
                  <a:pt x="2119952" y="2553647"/>
                  <a:pt x="2124399" y="2555517"/>
                  <a:pt x="2129051" y="2556680"/>
                </a:cubicBezTo>
                <a:lnTo>
                  <a:pt x="2147248" y="2561229"/>
                </a:lnTo>
                <a:cubicBezTo>
                  <a:pt x="2170224" y="2576547"/>
                  <a:pt x="2154685" y="2569023"/>
                  <a:pt x="2192740" y="2574877"/>
                </a:cubicBezTo>
                <a:cubicBezTo>
                  <a:pt x="2201857" y="2576280"/>
                  <a:pt x="2210991" y="2577617"/>
                  <a:pt x="2220036" y="2579426"/>
                </a:cubicBezTo>
                <a:cubicBezTo>
                  <a:pt x="2226167" y="2580652"/>
                  <a:pt x="2232081" y="2582857"/>
                  <a:pt x="2238233" y="2583976"/>
                </a:cubicBezTo>
                <a:cubicBezTo>
                  <a:pt x="2248783" y="2585894"/>
                  <a:pt x="2259463" y="2587009"/>
                  <a:pt x="2270078" y="2588525"/>
                </a:cubicBezTo>
                <a:cubicBezTo>
                  <a:pt x="2276144" y="2591558"/>
                  <a:pt x="2282042" y="2594952"/>
                  <a:pt x="2288275" y="2597623"/>
                </a:cubicBezTo>
                <a:cubicBezTo>
                  <a:pt x="2300177" y="2602724"/>
                  <a:pt x="2307279" y="2602870"/>
                  <a:pt x="2320120" y="2606722"/>
                </a:cubicBezTo>
                <a:cubicBezTo>
                  <a:pt x="2329306" y="2609478"/>
                  <a:pt x="2337834" y="2615403"/>
                  <a:pt x="2347415" y="2615820"/>
                </a:cubicBezTo>
                <a:lnTo>
                  <a:pt x="2452048" y="2620370"/>
                </a:lnTo>
                <a:cubicBezTo>
                  <a:pt x="2458114" y="2621886"/>
                  <a:pt x="2464233" y="2623201"/>
                  <a:pt x="2470245" y="2624919"/>
                </a:cubicBezTo>
                <a:cubicBezTo>
                  <a:pt x="2474856" y="2626236"/>
                  <a:pt x="2479212" y="2628428"/>
                  <a:pt x="2483893" y="2629468"/>
                </a:cubicBezTo>
                <a:cubicBezTo>
                  <a:pt x="2555661" y="2645416"/>
                  <a:pt x="2717760" y="2638321"/>
                  <a:pt x="2729552" y="2638567"/>
                </a:cubicBezTo>
                <a:cubicBezTo>
                  <a:pt x="2743200" y="2640083"/>
                  <a:pt x="2757031" y="2640423"/>
                  <a:pt x="2770496" y="2643116"/>
                </a:cubicBezTo>
                <a:cubicBezTo>
                  <a:pt x="2779900" y="2644997"/>
                  <a:pt x="2788487" y="2649888"/>
                  <a:pt x="2797791" y="2652214"/>
                </a:cubicBezTo>
                <a:cubicBezTo>
                  <a:pt x="2806740" y="2654451"/>
                  <a:pt x="2816042" y="2654955"/>
                  <a:pt x="2825087" y="2656764"/>
                </a:cubicBezTo>
                <a:cubicBezTo>
                  <a:pt x="2892914" y="2670330"/>
                  <a:pt x="2777101" y="2650283"/>
                  <a:pt x="2870579" y="2665862"/>
                </a:cubicBezTo>
                <a:lnTo>
                  <a:pt x="3066197" y="2656764"/>
                </a:lnTo>
              </a:path>
            </a:pathLst>
          </a:custGeom>
          <a:no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DCF409DD-CDB3-4809-BBE5-307CAABADA7C}"/>
              </a:ext>
            </a:extLst>
          </p:cNvPr>
          <p:cNvSpPr txBox="1"/>
          <p:nvPr/>
        </p:nvSpPr>
        <p:spPr>
          <a:xfrm>
            <a:off x="7795620" y="2737281"/>
            <a:ext cx="646587" cy="307777"/>
          </a:xfrm>
          <a:prstGeom prst="rect">
            <a:avLst/>
          </a:prstGeom>
          <a:noFill/>
        </p:spPr>
        <p:txBody>
          <a:bodyPr wrap="none" rtlCol="0">
            <a:spAutoFit/>
          </a:bodyPr>
          <a:lstStyle/>
          <a:p>
            <a:r>
              <a:rPr lang="en-US" sz="1400" dirty="0">
                <a:solidFill>
                  <a:srgbClr val="000000"/>
                </a:solidFill>
                <a:latin typeface="Cambria" panose="02040503050406030204"/>
              </a:rPr>
              <a:t>Cutoff</a:t>
            </a:r>
          </a:p>
        </p:txBody>
      </p:sp>
      <p:sp>
        <p:nvSpPr>
          <p:cNvPr id="33" name="TextBox 32">
            <a:extLst>
              <a:ext uri="{FF2B5EF4-FFF2-40B4-BE49-F238E27FC236}">
                <a16:creationId xmlns:a16="http://schemas.microsoft.com/office/drawing/2014/main" id="{FE87F63C-96DA-4A26-993E-081C8233AEA6}"/>
              </a:ext>
            </a:extLst>
          </p:cNvPr>
          <p:cNvSpPr txBox="1"/>
          <p:nvPr/>
        </p:nvSpPr>
        <p:spPr>
          <a:xfrm>
            <a:off x="8199219" y="3423616"/>
            <a:ext cx="666474" cy="307777"/>
          </a:xfrm>
          <a:prstGeom prst="rect">
            <a:avLst/>
          </a:prstGeom>
          <a:noFill/>
        </p:spPr>
        <p:txBody>
          <a:bodyPr wrap="square" rtlCol="0">
            <a:spAutoFit/>
          </a:bodyPr>
          <a:lstStyle/>
          <a:p>
            <a:r>
              <a:rPr lang="en-US" sz="1400" dirty="0">
                <a:solidFill>
                  <a:srgbClr val="000000"/>
                </a:solidFill>
                <a:latin typeface="Cambria" panose="02040503050406030204"/>
              </a:rPr>
              <a:t>Active</a:t>
            </a:r>
          </a:p>
        </p:txBody>
      </p:sp>
      <p:cxnSp>
        <p:nvCxnSpPr>
          <p:cNvPr id="34" name="Straight Arrow Connector 33">
            <a:extLst>
              <a:ext uri="{FF2B5EF4-FFF2-40B4-BE49-F238E27FC236}">
                <a16:creationId xmlns:a16="http://schemas.microsoft.com/office/drawing/2014/main" id="{13EB9294-15B3-47F0-82CC-79055350CA14}"/>
              </a:ext>
            </a:extLst>
          </p:cNvPr>
          <p:cNvCxnSpPr>
            <a:cxnSpLocks/>
          </p:cNvCxnSpPr>
          <p:nvPr/>
        </p:nvCxnSpPr>
        <p:spPr>
          <a:xfrm flipV="1">
            <a:off x="8783461" y="3329707"/>
            <a:ext cx="271980" cy="126464"/>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CEE5D7E8-FBED-44D3-BA09-1583AC673ADE}"/>
              </a:ext>
            </a:extLst>
          </p:cNvPr>
          <p:cNvSpPr txBox="1"/>
          <p:nvPr/>
        </p:nvSpPr>
        <p:spPr>
          <a:xfrm>
            <a:off x="9741858" y="4143591"/>
            <a:ext cx="987899" cy="307777"/>
          </a:xfrm>
          <a:prstGeom prst="rect">
            <a:avLst/>
          </a:prstGeom>
          <a:noFill/>
        </p:spPr>
        <p:txBody>
          <a:bodyPr wrap="none" rtlCol="0">
            <a:spAutoFit/>
          </a:bodyPr>
          <a:lstStyle/>
          <a:p>
            <a:r>
              <a:rPr lang="en-US" sz="1400" dirty="0">
                <a:solidFill>
                  <a:srgbClr val="000000"/>
                </a:solidFill>
                <a:latin typeface="Cambria" panose="02040503050406030204"/>
              </a:rPr>
              <a:t>Saturation</a:t>
            </a:r>
          </a:p>
        </p:txBody>
      </p:sp>
      <p:cxnSp>
        <p:nvCxnSpPr>
          <p:cNvPr id="36" name="Straight Arrow Connector 35">
            <a:extLst>
              <a:ext uri="{FF2B5EF4-FFF2-40B4-BE49-F238E27FC236}">
                <a16:creationId xmlns:a16="http://schemas.microsoft.com/office/drawing/2014/main" id="{00217760-412C-4FFB-8419-C1C273A6A22F}"/>
              </a:ext>
            </a:extLst>
          </p:cNvPr>
          <p:cNvCxnSpPr>
            <a:cxnSpLocks/>
          </p:cNvCxnSpPr>
          <p:nvPr/>
        </p:nvCxnSpPr>
        <p:spPr>
          <a:xfrm>
            <a:off x="10070344" y="4484872"/>
            <a:ext cx="0" cy="33755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868F972D-3B00-45FC-8054-FEE83EF77E0F}"/>
              </a:ext>
            </a:extLst>
          </p:cNvPr>
          <p:cNvPicPr>
            <a:picLocks noChangeAspect="1"/>
          </p:cNvPicPr>
          <p:nvPr/>
        </p:nvPicPr>
        <p:blipFill>
          <a:blip r:embed="rId5"/>
          <a:stretch>
            <a:fillRect/>
          </a:stretch>
        </p:blipFill>
        <p:spPr>
          <a:xfrm>
            <a:off x="1200461" y="1457168"/>
            <a:ext cx="3784012" cy="3218979"/>
          </a:xfrm>
          <a:prstGeom prst="rect">
            <a:avLst/>
          </a:prstGeom>
        </p:spPr>
      </p:pic>
      <p:cxnSp>
        <p:nvCxnSpPr>
          <p:cNvPr id="16" name="Straight Arrow Connector 15">
            <a:extLst>
              <a:ext uri="{FF2B5EF4-FFF2-40B4-BE49-F238E27FC236}">
                <a16:creationId xmlns:a16="http://schemas.microsoft.com/office/drawing/2014/main" id="{07780575-E15A-40FA-A9AA-B31623F6B12B}"/>
              </a:ext>
            </a:extLst>
          </p:cNvPr>
          <p:cNvCxnSpPr>
            <a:cxnSpLocks/>
          </p:cNvCxnSpPr>
          <p:nvPr/>
        </p:nvCxnSpPr>
        <p:spPr>
          <a:xfrm>
            <a:off x="8083549" y="2430965"/>
            <a:ext cx="0" cy="337559"/>
          </a:xfrm>
          <a:prstGeom prst="straightConnector1">
            <a:avLst/>
          </a:prstGeom>
          <a:ln w="25400">
            <a:solidFill>
              <a:schemeClr val="bg1"/>
            </a:solidFill>
            <a:headEnd type="triangl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2543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1"/>
                                        </p:tgtEl>
                                        <p:attrNameLst>
                                          <p:attrName>style.visibility</p:attrName>
                                        </p:attrNameLst>
                                      </p:cBhvr>
                                      <p:to>
                                        <p:strVal val="visible"/>
                                      </p:to>
                                    </p:set>
                                    <p:anim calcmode="lin" valueType="num">
                                      <p:cBhvr additive="base">
                                        <p:cTn id="13" dur="500" fill="hold"/>
                                        <p:tgtEl>
                                          <p:spTgt spid="31"/>
                                        </p:tgtEl>
                                        <p:attrNameLst>
                                          <p:attrName>ppt_x</p:attrName>
                                        </p:attrNameLst>
                                      </p:cBhvr>
                                      <p:tavLst>
                                        <p:tav tm="0">
                                          <p:val>
                                            <p:strVal val="#ppt_x"/>
                                          </p:val>
                                        </p:tav>
                                        <p:tav tm="100000">
                                          <p:val>
                                            <p:strVal val="#ppt_x"/>
                                          </p:val>
                                        </p:tav>
                                      </p:tavLst>
                                    </p:anim>
                                    <p:anim calcmode="lin" valueType="num">
                                      <p:cBhvr additive="base">
                                        <p:cTn id="14" dur="500" fill="hold"/>
                                        <p:tgtEl>
                                          <p:spTgt spid="31"/>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33"/>
                                        </p:tgtEl>
                                        <p:attrNameLst>
                                          <p:attrName>style.visibility</p:attrName>
                                        </p:attrNameLst>
                                      </p:cBhvr>
                                      <p:to>
                                        <p:strVal val="visible"/>
                                      </p:to>
                                    </p:set>
                                    <p:anim calcmode="lin" valueType="num">
                                      <p:cBhvr additive="base">
                                        <p:cTn id="17" dur="500" fill="hold"/>
                                        <p:tgtEl>
                                          <p:spTgt spid="33"/>
                                        </p:tgtEl>
                                        <p:attrNameLst>
                                          <p:attrName>ppt_x</p:attrName>
                                        </p:attrNameLst>
                                      </p:cBhvr>
                                      <p:tavLst>
                                        <p:tav tm="0">
                                          <p:val>
                                            <p:strVal val="#ppt_x"/>
                                          </p:val>
                                        </p:tav>
                                        <p:tav tm="100000">
                                          <p:val>
                                            <p:strVal val="#ppt_x"/>
                                          </p:val>
                                        </p:tav>
                                      </p:tavLst>
                                    </p:anim>
                                    <p:anim calcmode="lin" valueType="num">
                                      <p:cBhvr additive="base">
                                        <p:cTn id="18" dur="500" fill="hold"/>
                                        <p:tgtEl>
                                          <p:spTgt spid="33"/>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34"/>
                                        </p:tgtEl>
                                        <p:attrNameLst>
                                          <p:attrName>style.visibility</p:attrName>
                                        </p:attrNameLst>
                                      </p:cBhvr>
                                      <p:to>
                                        <p:strVal val="visible"/>
                                      </p:to>
                                    </p:set>
                                    <p:anim calcmode="lin" valueType="num">
                                      <p:cBhvr additive="base">
                                        <p:cTn id="21" dur="500" fill="hold"/>
                                        <p:tgtEl>
                                          <p:spTgt spid="34"/>
                                        </p:tgtEl>
                                        <p:attrNameLst>
                                          <p:attrName>ppt_x</p:attrName>
                                        </p:attrNameLst>
                                      </p:cBhvr>
                                      <p:tavLst>
                                        <p:tav tm="0">
                                          <p:val>
                                            <p:strVal val="#ppt_x"/>
                                          </p:val>
                                        </p:tav>
                                        <p:tav tm="100000">
                                          <p:val>
                                            <p:strVal val="#ppt_x"/>
                                          </p:val>
                                        </p:tav>
                                      </p:tavLst>
                                    </p:anim>
                                    <p:anim calcmode="lin" valueType="num">
                                      <p:cBhvr additive="base">
                                        <p:cTn id="22" dur="500" fill="hold"/>
                                        <p:tgtEl>
                                          <p:spTgt spid="34"/>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35"/>
                                        </p:tgtEl>
                                        <p:attrNameLst>
                                          <p:attrName>style.visibility</p:attrName>
                                        </p:attrNameLst>
                                      </p:cBhvr>
                                      <p:to>
                                        <p:strVal val="visible"/>
                                      </p:to>
                                    </p:set>
                                    <p:anim calcmode="lin" valueType="num">
                                      <p:cBhvr additive="base">
                                        <p:cTn id="25" dur="500" fill="hold"/>
                                        <p:tgtEl>
                                          <p:spTgt spid="35"/>
                                        </p:tgtEl>
                                        <p:attrNameLst>
                                          <p:attrName>ppt_x</p:attrName>
                                        </p:attrNameLst>
                                      </p:cBhvr>
                                      <p:tavLst>
                                        <p:tav tm="0">
                                          <p:val>
                                            <p:strVal val="#ppt_x"/>
                                          </p:val>
                                        </p:tav>
                                        <p:tav tm="100000">
                                          <p:val>
                                            <p:strVal val="#ppt_x"/>
                                          </p:val>
                                        </p:tav>
                                      </p:tavLst>
                                    </p:anim>
                                    <p:anim calcmode="lin" valueType="num">
                                      <p:cBhvr additive="base">
                                        <p:cTn id="26" dur="500" fill="hold"/>
                                        <p:tgtEl>
                                          <p:spTgt spid="35"/>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36"/>
                                        </p:tgtEl>
                                        <p:attrNameLst>
                                          <p:attrName>style.visibility</p:attrName>
                                        </p:attrNameLst>
                                      </p:cBhvr>
                                      <p:to>
                                        <p:strVal val="visible"/>
                                      </p:to>
                                    </p:set>
                                    <p:anim calcmode="lin" valueType="num">
                                      <p:cBhvr additive="base">
                                        <p:cTn id="29" dur="500" fill="hold"/>
                                        <p:tgtEl>
                                          <p:spTgt spid="36"/>
                                        </p:tgtEl>
                                        <p:attrNameLst>
                                          <p:attrName>ppt_x</p:attrName>
                                        </p:attrNameLst>
                                      </p:cBhvr>
                                      <p:tavLst>
                                        <p:tav tm="0">
                                          <p:val>
                                            <p:strVal val="#ppt_x"/>
                                          </p:val>
                                        </p:tav>
                                        <p:tav tm="100000">
                                          <p:val>
                                            <p:strVal val="#ppt_x"/>
                                          </p:val>
                                        </p:tav>
                                      </p:tavLst>
                                    </p:anim>
                                    <p:anim calcmode="lin" valueType="num">
                                      <p:cBhvr additive="base">
                                        <p:cTn id="30" dur="500" fill="hold"/>
                                        <p:tgtEl>
                                          <p:spTgt spid="36"/>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16"/>
                                        </p:tgtEl>
                                        <p:attrNameLst>
                                          <p:attrName>style.visibility</p:attrName>
                                        </p:attrNameLst>
                                      </p:cBhvr>
                                      <p:to>
                                        <p:strVal val="visible"/>
                                      </p:to>
                                    </p:set>
                                    <p:anim calcmode="lin" valueType="num">
                                      <p:cBhvr additive="base">
                                        <p:cTn id="33" dur="500" fill="hold"/>
                                        <p:tgtEl>
                                          <p:spTgt spid="16"/>
                                        </p:tgtEl>
                                        <p:attrNameLst>
                                          <p:attrName>ppt_x</p:attrName>
                                        </p:attrNameLst>
                                      </p:cBhvr>
                                      <p:tavLst>
                                        <p:tav tm="0">
                                          <p:val>
                                            <p:strVal val="#ppt_x"/>
                                          </p:val>
                                        </p:tav>
                                        <p:tav tm="100000">
                                          <p:val>
                                            <p:strVal val="#ppt_x"/>
                                          </p:val>
                                        </p:tav>
                                      </p:tavLst>
                                    </p:anim>
                                    <p:anim calcmode="lin" valueType="num">
                                      <p:cBhvr additive="base">
                                        <p:cTn id="34"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11">
                                            <p:txEl>
                                              <p:pRg st="19" end="19"/>
                                            </p:txEl>
                                          </p:spTgt>
                                        </p:tgtEl>
                                        <p:attrNameLst>
                                          <p:attrName>style.visibility</p:attrName>
                                        </p:attrNameLst>
                                      </p:cBhvr>
                                      <p:to>
                                        <p:strVal val="visible"/>
                                      </p:to>
                                    </p:set>
                                    <p:anim calcmode="lin" valueType="num">
                                      <p:cBhvr additive="base">
                                        <p:cTn id="39" dur="500" fill="hold"/>
                                        <p:tgtEl>
                                          <p:spTgt spid="11">
                                            <p:txEl>
                                              <p:pRg st="19" end="19"/>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11">
                                            <p:txEl>
                                              <p:pRg st="19" end="1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3" grpId="0"/>
      <p:bldP spid="35"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4839" y="-14487"/>
            <a:ext cx="10754686" cy="609600"/>
          </a:xfrm>
        </p:spPr>
        <p:txBody>
          <a:bodyPr>
            <a:noAutofit/>
          </a:bodyPr>
          <a:lstStyle/>
          <a:p>
            <a:pPr algn="ctr"/>
            <a:r>
              <a:rPr lang="en-US" sz="4000" dirty="0" err="1">
                <a:gradFill>
                  <a:gsLst>
                    <a:gs pos="0">
                      <a:schemeClr val="tx2"/>
                    </a:gs>
                    <a:gs pos="46000">
                      <a:schemeClr val="tx2"/>
                    </a:gs>
                    <a:gs pos="86000">
                      <a:schemeClr val="accent5"/>
                    </a:gs>
                  </a:gsLst>
                  <a:lin ang="5400000" scaled="1"/>
                </a:gradFill>
              </a:rPr>
              <a:t>npn</a:t>
            </a:r>
            <a:r>
              <a:rPr lang="en-US" sz="4000" dirty="0">
                <a:gradFill>
                  <a:gsLst>
                    <a:gs pos="0">
                      <a:schemeClr val="tx2"/>
                    </a:gs>
                    <a:gs pos="46000">
                      <a:schemeClr val="tx2"/>
                    </a:gs>
                    <a:gs pos="86000">
                      <a:schemeClr val="accent5"/>
                    </a:gs>
                  </a:gsLst>
                  <a:lin ang="5400000" scaled="1"/>
                </a:gradFill>
              </a:rPr>
              <a:t> Common-Emitter (CE) Stage (Continued)</a:t>
            </a:r>
          </a:p>
        </p:txBody>
      </p:sp>
      <p:sp>
        <p:nvSpPr>
          <p:cNvPr id="13" name="Rectangle 12">
            <a:extLst>
              <a:ext uri="{FF2B5EF4-FFF2-40B4-BE49-F238E27FC236}">
                <a16:creationId xmlns:a16="http://schemas.microsoft.com/office/drawing/2014/main" id="{D4F700F9-B53C-42FB-B5E1-C3FABC933EDA}"/>
              </a:ext>
            </a:extLst>
          </p:cNvPr>
          <p:cNvSpPr/>
          <p:nvPr/>
        </p:nvSpPr>
        <p:spPr>
          <a:xfrm>
            <a:off x="406400" y="780792"/>
            <a:ext cx="11471564" cy="5909310"/>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endParaRPr lang="en-US" altLang="en-US" dirty="0">
              <a:solidFill>
                <a:prstClr val="black"/>
              </a:solidFill>
              <a:latin typeface="Cambria Math" panose="02040503050406030204" pitchFamily="18" charset="0"/>
              <a:ea typeface="Cambria Math" panose="02040503050406030204" pitchFamily="18" charset="0"/>
            </a:endParaRPr>
          </a:p>
          <a:p>
            <a:endParaRPr lang="en-US" altLang="en-US" dirty="0">
              <a:solidFill>
                <a:prstClr val="black"/>
              </a:solidFill>
              <a:latin typeface="Cambria Math" panose="02040503050406030204" pitchFamily="18" charset="0"/>
              <a:ea typeface="Cambria Math" panose="02040503050406030204" pitchFamily="18" charset="0"/>
            </a:endParaRPr>
          </a:p>
          <a:p>
            <a:endParaRPr lang="en-US" altLang="en-US" dirty="0">
              <a:solidFill>
                <a:prstClr val="black"/>
              </a:solidFill>
              <a:latin typeface="Cambria Math" panose="02040503050406030204" pitchFamily="18" charset="0"/>
              <a:ea typeface="Cambria Math" panose="02040503050406030204" pitchFamily="18" charset="0"/>
            </a:endParaRPr>
          </a:p>
          <a:p>
            <a:endParaRPr lang="en-US" altLang="en-US" dirty="0">
              <a:solidFill>
                <a:prstClr val="black"/>
              </a:solidFill>
              <a:latin typeface="Cambria Math" panose="02040503050406030204" pitchFamily="18" charset="0"/>
              <a:ea typeface="Cambria Math" panose="02040503050406030204" pitchFamily="18" charset="0"/>
            </a:endParaRPr>
          </a:p>
          <a:p>
            <a:endParaRPr lang="en-US" altLang="en-US" dirty="0">
              <a:solidFill>
                <a:prstClr val="black"/>
              </a:solidFill>
              <a:latin typeface="Cambria Math" panose="02040503050406030204" pitchFamily="18" charset="0"/>
              <a:ea typeface="Cambria Math" panose="02040503050406030204" pitchFamily="18" charset="0"/>
            </a:endParaRPr>
          </a:p>
          <a:p>
            <a:endParaRPr lang="en-US" altLang="en-US" dirty="0">
              <a:solidFill>
                <a:prstClr val="black"/>
              </a:solidFill>
              <a:latin typeface="Cambria Math" panose="02040503050406030204" pitchFamily="18" charset="0"/>
              <a:ea typeface="Cambria Math" panose="02040503050406030204" pitchFamily="18" charset="0"/>
            </a:endParaRPr>
          </a:p>
          <a:p>
            <a:endParaRPr lang="en-US" altLang="en-US" dirty="0">
              <a:solidFill>
                <a:prstClr val="black"/>
              </a:solidFill>
              <a:latin typeface="Cambria Math" panose="02040503050406030204" pitchFamily="18" charset="0"/>
              <a:ea typeface="Cambria Math" panose="02040503050406030204" pitchFamily="18" charset="0"/>
            </a:endParaRPr>
          </a:p>
          <a:p>
            <a:endParaRPr lang="en-US" altLang="en-US" dirty="0">
              <a:solidFill>
                <a:prstClr val="black"/>
              </a:solidFill>
              <a:latin typeface="Cambria Math" panose="02040503050406030204" pitchFamily="18" charset="0"/>
              <a:ea typeface="Cambria Math" panose="02040503050406030204" pitchFamily="18" charset="0"/>
            </a:endParaRPr>
          </a:p>
          <a:p>
            <a:endParaRPr lang="en-US" altLang="en-US" dirty="0">
              <a:solidFill>
                <a:prstClr val="black"/>
              </a:solidFill>
              <a:latin typeface="Cambria Math" panose="02040503050406030204" pitchFamily="18" charset="0"/>
              <a:ea typeface="Cambria Math" panose="02040503050406030204" pitchFamily="18" charset="0"/>
            </a:endParaRPr>
          </a:p>
          <a:p>
            <a:endParaRPr lang="en-US" altLang="en-US" dirty="0">
              <a:solidFill>
                <a:prstClr val="black"/>
              </a:solidFill>
              <a:latin typeface="Cambria Math" panose="02040503050406030204" pitchFamily="18" charset="0"/>
              <a:ea typeface="Cambria Math" panose="02040503050406030204" pitchFamily="18" charset="0"/>
            </a:endParaRPr>
          </a:p>
          <a:p>
            <a:endParaRPr lang="en-US" altLang="en-US" dirty="0">
              <a:solidFill>
                <a:prstClr val="black"/>
              </a:solidFill>
              <a:latin typeface="Cambria Math" panose="02040503050406030204" pitchFamily="18" charset="0"/>
              <a:ea typeface="Cambria Math" panose="02040503050406030204" pitchFamily="18" charset="0"/>
            </a:endParaRPr>
          </a:p>
          <a:p>
            <a:endParaRPr lang="en-US" altLang="en-US" dirty="0">
              <a:solidFill>
                <a:prstClr val="black"/>
              </a:solidFill>
              <a:latin typeface="Cambria Math" panose="02040503050406030204" pitchFamily="18" charset="0"/>
              <a:ea typeface="Cambria Math" panose="02040503050406030204" pitchFamily="18" charset="0"/>
            </a:endParaRPr>
          </a:p>
          <a:p>
            <a:endParaRPr lang="en-US" altLang="en-US" dirty="0">
              <a:solidFill>
                <a:prstClr val="black"/>
              </a:solidFill>
              <a:latin typeface="Cambria Math" panose="02040503050406030204" pitchFamily="18" charset="0"/>
              <a:ea typeface="Cambria Math" panose="02040503050406030204" pitchFamily="18" charset="0"/>
            </a:endParaRPr>
          </a:p>
          <a:p>
            <a:endParaRPr lang="en-US" altLang="en-US" dirty="0">
              <a:solidFill>
                <a:prstClr val="black"/>
              </a:solidFill>
              <a:latin typeface="Cambria Math" panose="02040503050406030204" pitchFamily="18" charset="0"/>
              <a:ea typeface="Cambria Math" panose="02040503050406030204" pitchFamily="18" charset="0"/>
            </a:endParaRPr>
          </a:p>
          <a:p>
            <a:endParaRPr lang="en-US" altLang="en-US" dirty="0">
              <a:solidFill>
                <a:prstClr val="black"/>
              </a:solidFill>
              <a:latin typeface="Cambria Math" panose="02040503050406030204" pitchFamily="18" charset="0"/>
              <a:ea typeface="Cambria Math" panose="02040503050406030204" pitchFamily="18" charset="0"/>
            </a:endParaRPr>
          </a:p>
          <a:p>
            <a:endParaRPr lang="en-US" altLang="en-US" dirty="0">
              <a:solidFill>
                <a:prstClr val="black"/>
              </a:solidFill>
              <a:latin typeface="Cambria Math" panose="02040503050406030204" pitchFamily="18" charset="0"/>
              <a:ea typeface="Cambria Math" panose="02040503050406030204" pitchFamily="18" charset="0"/>
            </a:endParaRPr>
          </a:p>
          <a:p>
            <a:endParaRPr lang="en-US" altLang="en-US" dirty="0">
              <a:solidFill>
                <a:prstClr val="black"/>
              </a:solidFill>
              <a:latin typeface="Cambria Math" panose="02040503050406030204" pitchFamily="18" charset="0"/>
              <a:ea typeface="Cambria Math" panose="02040503050406030204" pitchFamily="18" charset="0"/>
            </a:endParaRPr>
          </a:p>
          <a:p>
            <a:endParaRPr lang="en-US" altLang="en-US" dirty="0">
              <a:solidFill>
                <a:prstClr val="black"/>
              </a:solidFill>
              <a:latin typeface="Cambria Math" panose="02040503050406030204" pitchFamily="18" charset="0"/>
              <a:ea typeface="Cambria Math" panose="02040503050406030204" pitchFamily="18" charset="0"/>
            </a:endParaRPr>
          </a:p>
          <a:p>
            <a:endParaRPr lang="en-US" altLang="en-US" dirty="0">
              <a:solidFill>
                <a:prstClr val="black"/>
              </a:solidFill>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r>
              <a:rPr lang="en-US" altLang="en-US" dirty="0">
                <a:solidFill>
                  <a:prstClr val="black"/>
                </a:solidFill>
                <a:latin typeface="Cambria Math" panose="02040503050406030204" pitchFamily="18" charset="0"/>
                <a:ea typeface="Cambria Math" panose="02040503050406030204" pitchFamily="18" charset="0"/>
              </a:rPr>
              <a:t>Notice that in circuit saturation that increasing base current does not dramatically increase the collector current, i.e., the collector current approaches a saturation value.</a:t>
            </a:r>
          </a:p>
        </p:txBody>
      </p:sp>
      <p:pic>
        <p:nvPicPr>
          <p:cNvPr id="15" name="Picture 14">
            <a:extLst>
              <a:ext uri="{FF2B5EF4-FFF2-40B4-BE49-F238E27FC236}">
                <a16:creationId xmlns:a16="http://schemas.microsoft.com/office/drawing/2014/main" id="{9717729B-7C56-48FA-B5D3-F74F2086A9AB}"/>
              </a:ext>
            </a:extLst>
          </p:cNvPr>
          <p:cNvPicPr>
            <a:picLocks noChangeAspect="1"/>
          </p:cNvPicPr>
          <p:nvPr/>
        </p:nvPicPr>
        <p:blipFill>
          <a:blip r:embed="rId3"/>
          <a:stretch>
            <a:fillRect/>
          </a:stretch>
        </p:blipFill>
        <p:spPr>
          <a:xfrm>
            <a:off x="6062513" y="1493809"/>
            <a:ext cx="5335825" cy="4206275"/>
          </a:xfrm>
          <a:prstGeom prst="rect">
            <a:avLst/>
          </a:prstGeom>
        </p:spPr>
      </p:pic>
      <p:sp>
        <p:nvSpPr>
          <p:cNvPr id="16" name="TextBox 15">
            <a:extLst>
              <a:ext uri="{FF2B5EF4-FFF2-40B4-BE49-F238E27FC236}">
                <a16:creationId xmlns:a16="http://schemas.microsoft.com/office/drawing/2014/main" id="{C637C4F7-C498-4819-AE76-E16C0082DE1B}"/>
              </a:ext>
            </a:extLst>
          </p:cNvPr>
          <p:cNvSpPr txBox="1"/>
          <p:nvPr/>
        </p:nvSpPr>
        <p:spPr>
          <a:xfrm>
            <a:off x="6536738" y="1984866"/>
            <a:ext cx="646587" cy="307777"/>
          </a:xfrm>
          <a:prstGeom prst="rect">
            <a:avLst/>
          </a:prstGeom>
          <a:noFill/>
        </p:spPr>
        <p:txBody>
          <a:bodyPr wrap="none" rtlCol="0">
            <a:spAutoFit/>
          </a:bodyPr>
          <a:lstStyle/>
          <a:p>
            <a:r>
              <a:rPr lang="en-US" sz="1400" dirty="0">
                <a:solidFill>
                  <a:srgbClr val="000000"/>
                </a:solidFill>
                <a:latin typeface="Cambria" panose="02040503050406030204"/>
              </a:rPr>
              <a:t>Cutoff</a:t>
            </a:r>
          </a:p>
        </p:txBody>
      </p:sp>
      <p:cxnSp>
        <p:nvCxnSpPr>
          <p:cNvPr id="17" name="Straight Arrow Connector 16">
            <a:extLst>
              <a:ext uri="{FF2B5EF4-FFF2-40B4-BE49-F238E27FC236}">
                <a16:creationId xmlns:a16="http://schemas.microsoft.com/office/drawing/2014/main" id="{70DD3FB8-FA03-45C1-98B3-F76917E5FF88}"/>
              </a:ext>
            </a:extLst>
          </p:cNvPr>
          <p:cNvCxnSpPr>
            <a:cxnSpLocks/>
          </p:cNvCxnSpPr>
          <p:nvPr/>
        </p:nvCxnSpPr>
        <p:spPr>
          <a:xfrm flipV="1">
            <a:off x="6860031" y="1774885"/>
            <a:ext cx="0" cy="209981"/>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6E0D5745-BCB3-4EE4-B427-49A970EE37E3}"/>
              </a:ext>
            </a:extLst>
          </p:cNvPr>
          <p:cNvSpPr txBox="1"/>
          <p:nvPr/>
        </p:nvSpPr>
        <p:spPr>
          <a:xfrm>
            <a:off x="7960592" y="2138754"/>
            <a:ext cx="655436" cy="307777"/>
          </a:xfrm>
          <a:prstGeom prst="rect">
            <a:avLst/>
          </a:prstGeom>
          <a:noFill/>
        </p:spPr>
        <p:txBody>
          <a:bodyPr wrap="none" rtlCol="0">
            <a:spAutoFit/>
          </a:bodyPr>
          <a:lstStyle/>
          <a:p>
            <a:r>
              <a:rPr lang="en-US" sz="1400" dirty="0">
                <a:solidFill>
                  <a:srgbClr val="000000"/>
                </a:solidFill>
                <a:latin typeface="Cambria" panose="02040503050406030204"/>
              </a:rPr>
              <a:t>Active</a:t>
            </a:r>
          </a:p>
        </p:txBody>
      </p:sp>
      <p:cxnSp>
        <p:nvCxnSpPr>
          <p:cNvPr id="19" name="Straight Arrow Connector 18">
            <a:extLst>
              <a:ext uri="{FF2B5EF4-FFF2-40B4-BE49-F238E27FC236}">
                <a16:creationId xmlns:a16="http://schemas.microsoft.com/office/drawing/2014/main" id="{4FE3D69B-339E-4BDD-A4F6-D2CC6C60E659}"/>
              </a:ext>
            </a:extLst>
          </p:cNvPr>
          <p:cNvCxnSpPr>
            <a:cxnSpLocks/>
          </p:cNvCxnSpPr>
          <p:nvPr/>
        </p:nvCxnSpPr>
        <p:spPr>
          <a:xfrm>
            <a:off x="8616028" y="2340007"/>
            <a:ext cx="569988" cy="6471"/>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7195719E-EF4A-4FED-BEDF-7F8E43C0972F}"/>
              </a:ext>
            </a:extLst>
          </p:cNvPr>
          <p:cNvSpPr txBox="1"/>
          <p:nvPr/>
        </p:nvSpPr>
        <p:spPr>
          <a:xfrm>
            <a:off x="9711922" y="2983426"/>
            <a:ext cx="987899" cy="307777"/>
          </a:xfrm>
          <a:prstGeom prst="rect">
            <a:avLst/>
          </a:prstGeom>
          <a:noFill/>
        </p:spPr>
        <p:txBody>
          <a:bodyPr wrap="none" rtlCol="0">
            <a:spAutoFit/>
          </a:bodyPr>
          <a:lstStyle/>
          <a:p>
            <a:r>
              <a:rPr lang="en-US" sz="1400" dirty="0">
                <a:solidFill>
                  <a:srgbClr val="000000"/>
                </a:solidFill>
                <a:latin typeface="Cambria" panose="02040503050406030204"/>
              </a:rPr>
              <a:t>Saturation</a:t>
            </a:r>
          </a:p>
        </p:txBody>
      </p:sp>
      <p:cxnSp>
        <p:nvCxnSpPr>
          <p:cNvPr id="21" name="Straight Arrow Connector 20">
            <a:extLst>
              <a:ext uri="{FF2B5EF4-FFF2-40B4-BE49-F238E27FC236}">
                <a16:creationId xmlns:a16="http://schemas.microsoft.com/office/drawing/2014/main" id="{D086D091-E0A9-4872-B1C1-81FA09ED1447}"/>
              </a:ext>
            </a:extLst>
          </p:cNvPr>
          <p:cNvCxnSpPr>
            <a:cxnSpLocks/>
          </p:cNvCxnSpPr>
          <p:nvPr/>
        </p:nvCxnSpPr>
        <p:spPr>
          <a:xfrm flipH="1">
            <a:off x="9656515" y="3291202"/>
            <a:ext cx="110813" cy="206798"/>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8D1FED5E-99CB-46D1-BAC6-B4EABF485C30}"/>
              </a:ext>
            </a:extLst>
          </p:cNvPr>
          <p:cNvPicPr>
            <a:picLocks noChangeAspect="1"/>
          </p:cNvPicPr>
          <p:nvPr/>
        </p:nvPicPr>
        <p:blipFill>
          <a:blip r:embed="rId4"/>
          <a:stretch>
            <a:fillRect/>
          </a:stretch>
        </p:blipFill>
        <p:spPr>
          <a:xfrm>
            <a:off x="615245" y="1984866"/>
            <a:ext cx="4563037" cy="3310620"/>
          </a:xfrm>
          <a:prstGeom prst="rect">
            <a:avLst/>
          </a:prstGeom>
        </p:spPr>
      </p:pic>
    </p:spTree>
    <p:extLst>
      <p:ext uri="{BB962C8B-B14F-4D97-AF65-F5344CB8AC3E}">
        <p14:creationId xmlns:p14="http://schemas.microsoft.com/office/powerpoint/2010/main" val="1252457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500" fill="hold"/>
                                        <p:tgtEl>
                                          <p:spTgt spid="17"/>
                                        </p:tgtEl>
                                        <p:attrNameLst>
                                          <p:attrName>ppt_x</p:attrName>
                                        </p:attrNameLst>
                                      </p:cBhvr>
                                      <p:tavLst>
                                        <p:tav tm="0">
                                          <p:val>
                                            <p:strVal val="#ppt_x"/>
                                          </p:val>
                                        </p:tav>
                                        <p:tav tm="100000">
                                          <p:val>
                                            <p:strVal val="#ppt_x"/>
                                          </p:val>
                                        </p:tav>
                                      </p:tavLst>
                                    </p:anim>
                                    <p:anim calcmode="lin" valueType="num">
                                      <p:cBhvr additive="base">
                                        <p:cTn id="12" dur="500" fill="hold"/>
                                        <p:tgtEl>
                                          <p:spTgt spid="17"/>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anim calcmode="lin" valueType="num">
                                      <p:cBhvr additive="base">
                                        <p:cTn id="15" dur="500" fill="hold"/>
                                        <p:tgtEl>
                                          <p:spTgt spid="18"/>
                                        </p:tgtEl>
                                        <p:attrNameLst>
                                          <p:attrName>ppt_x</p:attrName>
                                        </p:attrNameLst>
                                      </p:cBhvr>
                                      <p:tavLst>
                                        <p:tav tm="0">
                                          <p:val>
                                            <p:strVal val="#ppt_x"/>
                                          </p:val>
                                        </p:tav>
                                        <p:tav tm="100000">
                                          <p:val>
                                            <p:strVal val="#ppt_x"/>
                                          </p:val>
                                        </p:tav>
                                      </p:tavLst>
                                    </p:anim>
                                    <p:anim calcmode="lin" valueType="num">
                                      <p:cBhvr additive="base">
                                        <p:cTn id="16" dur="500" fill="hold"/>
                                        <p:tgtEl>
                                          <p:spTgt spid="18"/>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9"/>
                                        </p:tgtEl>
                                        <p:attrNameLst>
                                          <p:attrName>style.visibility</p:attrName>
                                        </p:attrNameLst>
                                      </p:cBhvr>
                                      <p:to>
                                        <p:strVal val="visible"/>
                                      </p:to>
                                    </p:set>
                                    <p:anim calcmode="lin" valueType="num">
                                      <p:cBhvr additive="base">
                                        <p:cTn id="19" dur="500" fill="hold"/>
                                        <p:tgtEl>
                                          <p:spTgt spid="19"/>
                                        </p:tgtEl>
                                        <p:attrNameLst>
                                          <p:attrName>ppt_x</p:attrName>
                                        </p:attrNameLst>
                                      </p:cBhvr>
                                      <p:tavLst>
                                        <p:tav tm="0">
                                          <p:val>
                                            <p:strVal val="#ppt_x"/>
                                          </p:val>
                                        </p:tav>
                                        <p:tav tm="100000">
                                          <p:val>
                                            <p:strVal val="#ppt_x"/>
                                          </p:val>
                                        </p:tav>
                                      </p:tavLst>
                                    </p:anim>
                                    <p:anim calcmode="lin" valueType="num">
                                      <p:cBhvr additive="base">
                                        <p:cTn id="20" dur="500" fill="hold"/>
                                        <p:tgtEl>
                                          <p:spTgt spid="19"/>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20"/>
                                        </p:tgtEl>
                                        <p:attrNameLst>
                                          <p:attrName>style.visibility</p:attrName>
                                        </p:attrNameLst>
                                      </p:cBhvr>
                                      <p:to>
                                        <p:strVal val="visible"/>
                                      </p:to>
                                    </p:set>
                                    <p:anim calcmode="lin" valueType="num">
                                      <p:cBhvr additive="base">
                                        <p:cTn id="23" dur="500" fill="hold"/>
                                        <p:tgtEl>
                                          <p:spTgt spid="20"/>
                                        </p:tgtEl>
                                        <p:attrNameLst>
                                          <p:attrName>ppt_x</p:attrName>
                                        </p:attrNameLst>
                                      </p:cBhvr>
                                      <p:tavLst>
                                        <p:tav tm="0">
                                          <p:val>
                                            <p:strVal val="#ppt_x"/>
                                          </p:val>
                                        </p:tav>
                                        <p:tav tm="100000">
                                          <p:val>
                                            <p:strVal val="#ppt_x"/>
                                          </p:val>
                                        </p:tav>
                                      </p:tavLst>
                                    </p:anim>
                                    <p:anim calcmode="lin" valueType="num">
                                      <p:cBhvr additive="base">
                                        <p:cTn id="24" dur="500" fill="hold"/>
                                        <p:tgtEl>
                                          <p:spTgt spid="20"/>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21"/>
                                        </p:tgtEl>
                                        <p:attrNameLst>
                                          <p:attrName>style.visibility</p:attrName>
                                        </p:attrNameLst>
                                      </p:cBhvr>
                                      <p:to>
                                        <p:strVal val="visible"/>
                                      </p:to>
                                    </p:set>
                                    <p:anim calcmode="lin" valueType="num">
                                      <p:cBhvr additive="base">
                                        <p:cTn id="27" dur="500" fill="hold"/>
                                        <p:tgtEl>
                                          <p:spTgt spid="21"/>
                                        </p:tgtEl>
                                        <p:attrNameLst>
                                          <p:attrName>ppt_x</p:attrName>
                                        </p:attrNameLst>
                                      </p:cBhvr>
                                      <p:tavLst>
                                        <p:tav tm="0">
                                          <p:val>
                                            <p:strVal val="#ppt_x"/>
                                          </p:val>
                                        </p:tav>
                                        <p:tav tm="100000">
                                          <p:val>
                                            <p:strVal val="#ppt_x"/>
                                          </p:val>
                                        </p:tav>
                                      </p:tavLst>
                                    </p:anim>
                                    <p:anim calcmode="lin" valueType="num">
                                      <p:cBhvr additive="base">
                                        <p:cTn id="28"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13">
                                            <p:txEl>
                                              <p:pRg st="19" end="19"/>
                                            </p:txEl>
                                          </p:spTgt>
                                        </p:tgtEl>
                                        <p:attrNameLst>
                                          <p:attrName>style.visibility</p:attrName>
                                        </p:attrNameLst>
                                      </p:cBhvr>
                                      <p:to>
                                        <p:strVal val="visible"/>
                                      </p:to>
                                    </p:set>
                                    <p:anim calcmode="lin" valueType="num">
                                      <p:cBhvr additive="base">
                                        <p:cTn id="33" dur="500" fill="hold"/>
                                        <p:tgtEl>
                                          <p:spTgt spid="13">
                                            <p:txEl>
                                              <p:pRg st="19" end="19"/>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13">
                                            <p:txEl>
                                              <p:pRg st="19" end="1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8" grpId="0"/>
      <p:bldP spid="20"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99251" y="-7007"/>
            <a:ext cx="7609873" cy="609600"/>
          </a:xfrm>
        </p:spPr>
        <p:txBody>
          <a:bodyPr>
            <a:noAutofit/>
          </a:bodyPr>
          <a:lstStyle/>
          <a:p>
            <a:pPr algn="ctr"/>
            <a:r>
              <a:rPr lang="en-US" sz="4000" dirty="0" err="1">
                <a:gradFill>
                  <a:gsLst>
                    <a:gs pos="0">
                      <a:schemeClr val="tx2"/>
                    </a:gs>
                    <a:gs pos="46000">
                      <a:schemeClr val="tx2"/>
                    </a:gs>
                    <a:gs pos="86000">
                      <a:schemeClr val="accent5"/>
                    </a:gs>
                  </a:gsLst>
                  <a:lin ang="5400000" scaled="1"/>
                </a:gradFill>
              </a:rPr>
              <a:t>pnp</a:t>
            </a:r>
            <a:r>
              <a:rPr lang="en-US" sz="4000" dirty="0">
                <a:gradFill>
                  <a:gsLst>
                    <a:gs pos="0">
                      <a:schemeClr val="tx2"/>
                    </a:gs>
                    <a:gs pos="46000">
                      <a:schemeClr val="tx2"/>
                    </a:gs>
                    <a:gs pos="86000">
                      <a:schemeClr val="accent5"/>
                    </a:gs>
                  </a:gsLst>
                  <a:lin ang="5400000" scaled="1"/>
                </a:gradFill>
              </a:rPr>
              <a:t> Common-Emitter (CE) Stage</a:t>
            </a:r>
          </a:p>
        </p:txBody>
      </p:sp>
      <p:sp>
        <p:nvSpPr>
          <p:cNvPr id="11" name="Rectangle 10"/>
          <p:cNvSpPr/>
          <p:nvPr/>
        </p:nvSpPr>
        <p:spPr>
          <a:xfrm>
            <a:off x="360218" y="703271"/>
            <a:ext cx="11462327" cy="5909310"/>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marL="285750" indent="-285750">
              <a:buFont typeface="Arial" panose="020B0604020202020204" pitchFamily="34" charset="0"/>
              <a:buChar char="•"/>
              <a:defRPr/>
            </a:pPr>
            <a:r>
              <a:rPr lang="en-US" altLang="en-US" dirty="0">
                <a:solidFill>
                  <a:prstClr val="black"/>
                </a:solidFill>
                <a:latin typeface="Cambria Math" panose="02040503050406030204" pitchFamily="18" charset="0"/>
                <a:ea typeface="Cambria Math" panose="02040503050406030204" pitchFamily="18" charset="0"/>
              </a:rPr>
              <a:t>Emitter is connected to the positive dc supply </a:t>
            </a:r>
          </a:p>
          <a:p>
            <a:pPr>
              <a:defRPr/>
            </a:pPr>
            <a:r>
              <a:rPr lang="en-US" altLang="en-US" dirty="0">
                <a:solidFill>
                  <a:prstClr val="black"/>
                </a:solidFill>
                <a:latin typeface="Cambria Math" panose="02040503050406030204" pitchFamily="18" charset="0"/>
                <a:ea typeface="Cambria Math" panose="02040503050406030204" pitchFamily="18" charset="0"/>
              </a:rPr>
              <a:t>voltage, which is considered an ac ground for</a:t>
            </a:r>
          </a:p>
          <a:p>
            <a:pPr>
              <a:defRPr/>
            </a:pPr>
            <a:r>
              <a:rPr lang="en-US" altLang="en-US" dirty="0">
                <a:solidFill>
                  <a:prstClr val="black"/>
                </a:solidFill>
                <a:latin typeface="Cambria Math" panose="02040503050406030204" pitchFamily="18" charset="0"/>
                <a:ea typeface="Cambria Math" panose="02040503050406030204" pitchFamily="18" charset="0"/>
              </a:rPr>
              <a:t>ac amplifiers, i.e., common emitter (CE) configuration.</a:t>
            </a:r>
          </a:p>
          <a:p>
            <a:pPr marL="285750" indent="-285750">
              <a:buFont typeface="Arial" panose="020B0604020202020204" pitchFamily="34" charset="0"/>
              <a:buChar char="•"/>
            </a:pPr>
            <a:endParaRPr lang="en-US" altLang="en-US" dirty="0">
              <a:solidFill>
                <a:prstClr val="black"/>
              </a:solidFill>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endParaRPr lang="en-US" altLang="en-US" dirty="0">
              <a:solidFill>
                <a:prstClr val="black"/>
              </a:solidFill>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endParaRPr lang="en-US" altLang="en-US" dirty="0">
              <a:solidFill>
                <a:prstClr val="black"/>
              </a:solidFill>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endParaRPr lang="en-US" altLang="en-US" dirty="0">
              <a:solidFill>
                <a:prstClr val="black"/>
              </a:solidFill>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r>
              <a:rPr lang="en-US" altLang="en-US" dirty="0">
                <a:solidFill>
                  <a:prstClr val="black"/>
                </a:solidFill>
                <a:latin typeface="Cambria Math" panose="02040503050406030204" pitchFamily="18" charset="0"/>
                <a:ea typeface="Cambria Math" panose="02040503050406030204" pitchFamily="18" charset="0"/>
              </a:rPr>
              <a:t>  </a:t>
            </a:r>
          </a:p>
          <a:p>
            <a:pPr marL="285750" indent="-285750">
              <a:buFont typeface="Arial" panose="020B0604020202020204" pitchFamily="34" charset="0"/>
              <a:buChar char="•"/>
            </a:pPr>
            <a:endParaRPr lang="en-US" altLang="en-US" dirty="0">
              <a:solidFill>
                <a:prstClr val="black"/>
              </a:solidFill>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endParaRPr lang="en-US" altLang="en-US" dirty="0">
              <a:solidFill>
                <a:prstClr val="black"/>
              </a:solidFill>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endParaRPr lang="en-US" altLang="en-US" dirty="0">
              <a:solidFill>
                <a:prstClr val="black"/>
              </a:solidFill>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endParaRPr lang="en-US" altLang="en-US" dirty="0">
              <a:solidFill>
                <a:prstClr val="black"/>
              </a:solidFill>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endParaRPr lang="en-US" altLang="en-US" dirty="0">
              <a:solidFill>
                <a:prstClr val="black"/>
              </a:solidFill>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endParaRPr lang="en-US" altLang="en-US" dirty="0">
              <a:solidFill>
                <a:prstClr val="black"/>
              </a:solidFill>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endParaRPr lang="en-US" altLang="en-US" dirty="0">
              <a:solidFill>
                <a:prstClr val="black"/>
              </a:solidFill>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endParaRPr lang="en-US" altLang="en-US" dirty="0">
              <a:solidFill>
                <a:prstClr val="black"/>
              </a:solidFill>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endParaRPr lang="en-US" altLang="en-US" dirty="0">
              <a:solidFill>
                <a:prstClr val="black"/>
              </a:solidFill>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endParaRPr lang="en-US" altLang="en-US" dirty="0">
              <a:solidFill>
                <a:prstClr val="black"/>
              </a:solidFill>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endParaRPr lang="en-US" altLang="en-US" dirty="0">
              <a:solidFill>
                <a:prstClr val="black"/>
              </a:solidFill>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r>
              <a:rPr lang="en-US" altLang="en-US" dirty="0">
                <a:solidFill>
                  <a:prstClr val="black"/>
                </a:solidFill>
                <a:latin typeface="Cambria Math" panose="02040503050406030204" pitchFamily="18" charset="0"/>
                <a:ea typeface="Cambria Math" panose="02040503050406030204" pitchFamily="18" charset="0"/>
              </a:rPr>
              <a:t>Output is 0.0 V for transistor off, and within 0.3 V of 5.0 V for relatively low (&lt; 20 mA) magnitude collector current.</a:t>
            </a:r>
          </a:p>
        </p:txBody>
      </p:sp>
      <p:pic>
        <p:nvPicPr>
          <p:cNvPr id="38" name="Picture 37">
            <a:extLst>
              <a:ext uri="{FF2B5EF4-FFF2-40B4-BE49-F238E27FC236}">
                <a16:creationId xmlns:a16="http://schemas.microsoft.com/office/drawing/2014/main" id="{E756F1FE-35E5-4402-8E6C-439B5A8B81B5}"/>
              </a:ext>
            </a:extLst>
          </p:cNvPr>
          <p:cNvPicPr>
            <a:picLocks noChangeAspect="1"/>
          </p:cNvPicPr>
          <p:nvPr/>
        </p:nvPicPr>
        <p:blipFill>
          <a:blip r:embed="rId3"/>
          <a:stretch>
            <a:fillRect/>
          </a:stretch>
        </p:blipFill>
        <p:spPr>
          <a:xfrm>
            <a:off x="6477157" y="1484116"/>
            <a:ext cx="4622580" cy="4321333"/>
          </a:xfrm>
          <a:prstGeom prst="rect">
            <a:avLst/>
          </a:prstGeom>
        </p:spPr>
      </p:pic>
      <p:sp>
        <p:nvSpPr>
          <p:cNvPr id="45" name="Freeform: Shape 44">
            <a:extLst>
              <a:ext uri="{FF2B5EF4-FFF2-40B4-BE49-F238E27FC236}">
                <a16:creationId xmlns:a16="http://schemas.microsoft.com/office/drawing/2014/main" id="{54B697E5-4C64-4011-AE1B-6411B96E9B03}"/>
              </a:ext>
            </a:extLst>
          </p:cNvPr>
          <p:cNvSpPr/>
          <p:nvPr/>
        </p:nvSpPr>
        <p:spPr bwMode="auto">
          <a:xfrm>
            <a:off x="7313174" y="2311851"/>
            <a:ext cx="3066197" cy="2665862"/>
          </a:xfrm>
          <a:custGeom>
            <a:avLst/>
            <a:gdLst>
              <a:gd name="connsiteX0" fmla="*/ 0 w 3066197"/>
              <a:gd name="connsiteY0" fmla="*/ 0 h 2665862"/>
              <a:gd name="connsiteX1" fmla="*/ 213815 w 3066197"/>
              <a:gd name="connsiteY1" fmla="*/ 9098 h 2665862"/>
              <a:gd name="connsiteX2" fmla="*/ 286603 w 3066197"/>
              <a:gd name="connsiteY2" fmla="*/ 18197 h 2665862"/>
              <a:gd name="connsiteX3" fmla="*/ 313899 w 3066197"/>
              <a:gd name="connsiteY3" fmla="*/ 22746 h 2665862"/>
              <a:gd name="connsiteX4" fmla="*/ 495869 w 3066197"/>
              <a:gd name="connsiteY4" fmla="*/ 27295 h 2665862"/>
              <a:gd name="connsiteX5" fmla="*/ 518615 w 3066197"/>
              <a:gd name="connsiteY5" fmla="*/ 31844 h 2665862"/>
              <a:gd name="connsiteX6" fmla="*/ 545911 w 3066197"/>
              <a:gd name="connsiteY6" fmla="*/ 40943 h 2665862"/>
              <a:gd name="connsiteX7" fmla="*/ 645994 w 3066197"/>
              <a:gd name="connsiteY7" fmla="*/ 50041 h 2665862"/>
              <a:gd name="connsiteX8" fmla="*/ 686937 w 3066197"/>
              <a:gd name="connsiteY8" fmla="*/ 59140 h 2665862"/>
              <a:gd name="connsiteX9" fmla="*/ 723331 w 3066197"/>
              <a:gd name="connsiteY9" fmla="*/ 63689 h 2665862"/>
              <a:gd name="connsiteX10" fmla="*/ 746078 w 3066197"/>
              <a:gd name="connsiteY10" fmla="*/ 72788 h 2665862"/>
              <a:gd name="connsiteX11" fmla="*/ 773373 w 3066197"/>
              <a:gd name="connsiteY11" fmla="*/ 86435 h 2665862"/>
              <a:gd name="connsiteX12" fmla="*/ 800669 w 3066197"/>
              <a:gd name="connsiteY12" fmla="*/ 104632 h 2665862"/>
              <a:gd name="connsiteX13" fmla="*/ 814317 w 3066197"/>
              <a:gd name="connsiteY13" fmla="*/ 113731 h 2665862"/>
              <a:gd name="connsiteX14" fmla="*/ 832514 w 3066197"/>
              <a:gd name="connsiteY14" fmla="*/ 118280 h 2665862"/>
              <a:gd name="connsiteX15" fmla="*/ 859809 w 3066197"/>
              <a:gd name="connsiteY15" fmla="*/ 145576 h 2665862"/>
              <a:gd name="connsiteX16" fmla="*/ 882555 w 3066197"/>
              <a:gd name="connsiteY16" fmla="*/ 172871 h 2665862"/>
              <a:gd name="connsiteX17" fmla="*/ 891654 w 3066197"/>
              <a:gd name="connsiteY17" fmla="*/ 204716 h 2665862"/>
              <a:gd name="connsiteX18" fmla="*/ 909851 w 3066197"/>
              <a:gd name="connsiteY18" fmla="*/ 232011 h 2665862"/>
              <a:gd name="connsiteX19" fmla="*/ 918949 w 3066197"/>
              <a:gd name="connsiteY19" fmla="*/ 245659 h 2665862"/>
              <a:gd name="connsiteX20" fmla="*/ 928048 w 3066197"/>
              <a:gd name="connsiteY20" fmla="*/ 259307 h 2665862"/>
              <a:gd name="connsiteX21" fmla="*/ 932597 w 3066197"/>
              <a:gd name="connsiteY21" fmla="*/ 272955 h 2665862"/>
              <a:gd name="connsiteX22" fmla="*/ 959893 w 3066197"/>
              <a:gd name="connsiteY22" fmla="*/ 313898 h 2665862"/>
              <a:gd name="connsiteX23" fmla="*/ 968991 w 3066197"/>
              <a:gd name="connsiteY23" fmla="*/ 327546 h 2665862"/>
              <a:gd name="connsiteX24" fmla="*/ 973540 w 3066197"/>
              <a:gd name="connsiteY24" fmla="*/ 341194 h 2665862"/>
              <a:gd name="connsiteX25" fmla="*/ 991737 w 3066197"/>
              <a:gd name="connsiteY25" fmla="*/ 368489 h 2665862"/>
              <a:gd name="connsiteX26" fmla="*/ 1000836 w 3066197"/>
              <a:gd name="connsiteY26" fmla="*/ 395785 h 2665862"/>
              <a:gd name="connsiteX27" fmla="*/ 1005385 w 3066197"/>
              <a:gd name="connsiteY27" fmla="*/ 427629 h 2665862"/>
              <a:gd name="connsiteX28" fmla="*/ 1014484 w 3066197"/>
              <a:gd name="connsiteY28" fmla="*/ 500417 h 2665862"/>
              <a:gd name="connsiteX29" fmla="*/ 1019033 w 3066197"/>
              <a:gd name="connsiteY29" fmla="*/ 518614 h 2665862"/>
              <a:gd name="connsiteX30" fmla="*/ 1028131 w 3066197"/>
              <a:gd name="connsiteY30" fmla="*/ 559558 h 2665862"/>
              <a:gd name="connsiteX31" fmla="*/ 1037230 w 3066197"/>
              <a:gd name="connsiteY31" fmla="*/ 586853 h 2665862"/>
              <a:gd name="connsiteX32" fmla="*/ 1046328 w 3066197"/>
              <a:gd name="connsiteY32" fmla="*/ 614149 h 2665862"/>
              <a:gd name="connsiteX33" fmla="*/ 1050878 w 3066197"/>
              <a:gd name="connsiteY33" fmla="*/ 627797 h 2665862"/>
              <a:gd name="connsiteX34" fmla="*/ 1059976 w 3066197"/>
              <a:gd name="connsiteY34" fmla="*/ 645994 h 2665862"/>
              <a:gd name="connsiteX35" fmla="*/ 1064525 w 3066197"/>
              <a:gd name="connsiteY35" fmla="*/ 668740 h 2665862"/>
              <a:gd name="connsiteX36" fmla="*/ 1073624 w 3066197"/>
              <a:gd name="connsiteY36" fmla="*/ 682388 h 2665862"/>
              <a:gd name="connsiteX37" fmla="*/ 1087272 w 3066197"/>
              <a:gd name="connsiteY37" fmla="*/ 709683 h 2665862"/>
              <a:gd name="connsiteX38" fmla="*/ 1105469 w 3066197"/>
              <a:gd name="connsiteY38" fmla="*/ 750626 h 2665862"/>
              <a:gd name="connsiteX39" fmla="*/ 1119117 w 3066197"/>
              <a:gd name="connsiteY39" fmla="*/ 791570 h 2665862"/>
              <a:gd name="connsiteX40" fmla="*/ 1128215 w 3066197"/>
              <a:gd name="connsiteY40" fmla="*/ 818865 h 2665862"/>
              <a:gd name="connsiteX41" fmla="*/ 1141863 w 3066197"/>
              <a:gd name="connsiteY41" fmla="*/ 855259 h 2665862"/>
              <a:gd name="connsiteX42" fmla="*/ 1155511 w 3066197"/>
              <a:gd name="connsiteY42" fmla="*/ 882555 h 2665862"/>
              <a:gd name="connsiteX43" fmla="*/ 1160060 w 3066197"/>
              <a:gd name="connsiteY43" fmla="*/ 896203 h 2665862"/>
              <a:gd name="connsiteX44" fmla="*/ 1169158 w 3066197"/>
              <a:gd name="connsiteY44" fmla="*/ 909850 h 2665862"/>
              <a:gd name="connsiteX45" fmla="*/ 1173708 w 3066197"/>
              <a:gd name="connsiteY45" fmla="*/ 932597 h 2665862"/>
              <a:gd name="connsiteX46" fmla="*/ 1182806 w 3066197"/>
              <a:gd name="connsiteY46" fmla="*/ 964441 h 2665862"/>
              <a:gd name="connsiteX47" fmla="*/ 1187355 w 3066197"/>
              <a:gd name="connsiteY47" fmla="*/ 982638 h 2665862"/>
              <a:gd name="connsiteX48" fmla="*/ 1196454 w 3066197"/>
              <a:gd name="connsiteY48" fmla="*/ 1000835 h 2665862"/>
              <a:gd name="connsiteX49" fmla="*/ 1214651 w 3066197"/>
              <a:gd name="connsiteY49" fmla="*/ 1073623 h 2665862"/>
              <a:gd name="connsiteX50" fmla="*/ 1228299 w 3066197"/>
              <a:gd name="connsiteY50" fmla="*/ 1128214 h 2665862"/>
              <a:gd name="connsiteX51" fmla="*/ 1232848 w 3066197"/>
              <a:gd name="connsiteY51" fmla="*/ 1141862 h 2665862"/>
              <a:gd name="connsiteX52" fmla="*/ 1241946 w 3066197"/>
              <a:gd name="connsiteY52" fmla="*/ 1155510 h 2665862"/>
              <a:gd name="connsiteX53" fmla="*/ 1246496 w 3066197"/>
              <a:gd name="connsiteY53" fmla="*/ 1169158 h 2665862"/>
              <a:gd name="connsiteX54" fmla="*/ 1260143 w 3066197"/>
              <a:gd name="connsiteY54" fmla="*/ 1182805 h 2665862"/>
              <a:gd name="connsiteX55" fmla="*/ 1264693 w 3066197"/>
              <a:gd name="connsiteY55" fmla="*/ 1201003 h 2665862"/>
              <a:gd name="connsiteX56" fmla="*/ 1273791 w 3066197"/>
              <a:gd name="connsiteY56" fmla="*/ 1214650 h 2665862"/>
              <a:gd name="connsiteX57" fmla="*/ 1282890 w 3066197"/>
              <a:gd name="connsiteY57" fmla="*/ 1260143 h 2665862"/>
              <a:gd name="connsiteX58" fmla="*/ 1287439 w 3066197"/>
              <a:gd name="connsiteY58" fmla="*/ 1278340 h 2665862"/>
              <a:gd name="connsiteX59" fmla="*/ 1291988 w 3066197"/>
              <a:gd name="connsiteY59" fmla="*/ 1291988 h 2665862"/>
              <a:gd name="connsiteX60" fmla="*/ 1305636 w 3066197"/>
              <a:gd name="connsiteY60" fmla="*/ 1342029 h 2665862"/>
              <a:gd name="connsiteX61" fmla="*/ 1314734 w 3066197"/>
              <a:gd name="connsiteY61" fmla="*/ 1360226 h 2665862"/>
              <a:gd name="connsiteX62" fmla="*/ 1332931 w 3066197"/>
              <a:gd name="connsiteY62" fmla="*/ 1428465 h 2665862"/>
              <a:gd name="connsiteX63" fmla="*/ 1337481 w 3066197"/>
              <a:gd name="connsiteY63" fmla="*/ 1442113 h 2665862"/>
              <a:gd name="connsiteX64" fmla="*/ 1346579 w 3066197"/>
              <a:gd name="connsiteY64" fmla="*/ 1455761 h 2665862"/>
              <a:gd name="connsiteX65" fmla="*/ 1351128 w 3066197"/>
              <a:gd name="connsiteY65" fmla="*/ 1483056 h 2665862"/>
              <a:gd name="connsiteX66" fmla="*/ 1360227 w 3066197"/>
              <a:gd name="connsiteY66" fmla="*/ 1501253 h 2665862"/>
              <a:gd name="connsiteX67" fmla="*/ 1373875 w 3066197"/>
              <a:gd name="connsiteY67" fmla="*/ 1542197 h 2665862"/>
              <a:gd name="connsiteX68" fmla="*/ 1382973 w 3066197"/>
              <a:gd name="connsiteY68" fmla="*/ 1587689 h 2665862"/>
              <a:gd name="connsiteX69" fmla="*/ 1392072 w 3066197"/>
              <a:gd name="connsiteY69" fmla="*/ 1601337 h 2665862"/>
              <a:gd name="connsiteX70" fmla="*/ 1396621 w 3066197"/>
              <a:gd name="connsiteY70" fmla="*/ 1619534 h 2665862"/>
              <a:gd name="connsiteX71" fmla="*/ 1414818 w 3066197"/>
              <a:gd name="connsiteY71" fmla="*/ 1660477 h 2665862"/>
              <a:gd name="connsiteX72" fmla="*/ 1423917 w 3066197"/>
              <a:gd name="connsiteY72" fmla="*/ 1683223 h 2665862"/>
              <a:gd name="connsiteX73" fmla="*/ 1437564 w 3066197"/>
              <a:gd name="connsiteY73" fmla="*/ 1724167 h 2665862"/>
              <a:gd name="connsiteX74" fmla="*/ 1451212 w 3066197"/>
              <a:gd name="connsiteY74" fmla="*/ 1765110 h 2665862"/>
              <a:gd name="connsiteX75" fmla="*/ 1460311 w 3066197"/>
              <a:gd name="connsiteY75" fmla="*/ 1778758 h 2665862"/>
              <a:gd name="connsiteX76" fmla="*/ 1473958 w 3066197"/>
              <a:gd name="connsiteY76" fmla="*/ 1819701 h 2665862"/>
              <a:gd name="connsiteX77" fmla="*/ 1487606 w 3066197"/>
              <a:gd name="connsiteY77" fmla="*/ 1860644 h 2665862"/>
              <a:gd name="connsiteX78" fmla="*/ 1505803 w 3066197"/>
              <a:gd name="connsiteY78" fmla="*/ 1897038 h 2665862"/>
              <a:gd name="connsiteX79" fmla="*/ 1510352 w 3066197"/>
              <a:gd name="connsiteY79" fmla="*/ 1915235 h 2665862"/>
              <a:gd name="connsiteX80" fmla="*/ 1519451 w 3066197"/>
              <a:gd name="connsiteY80" fmla="*/ 1942531 h 2665862"/>
              <a:gd name="connsiteX81" fmla="*/ 1533099 w 3066197"/>
              <a:gd name="connsiteY81" fmla="*/ 1983474 h 2665862"/>
              <a:gd name="connsiteX82" fmla="*/ 1537648 w 3066197"/>
              <a:gd name="connsiteY82" fmla="*/ 1997122 h 2665862"/>
              <a:gd name="connsiteX83" fmla="*/ 1542197 w 3066197"/>
              <a:gd name="connsiteY83" fmla="*/ 2010770 h 2665862"/>
              <a:gd name="connsiteX84" fmla="*/ 1564943 w 3066197"/>
              <a:gd name="connsiteY84" fmla="*/ 2042614 h 2665862"/>
              <a:gd name="connsiteX85" fmla="*/ 1587690 w 3066197"/>
              <a:gd name="connsiteY85" fmla="*/ 2092656 h 2665862"/>
              <a:gd name="connsiteX86" fmla="*/ 1614985 w 3066197"/>
              <a:gd name="connsiteY86" fmla="*/ 2138149 h 2665862"/>
              <a:gd name="connsiteX87" fmla="*/ 1628633 w 3066197"/>
              <a:gd name="connsiteY87" fmla="*/ 2151797 h 2665862"/>
              <a:gd name="connsiteX88" fmla="*/ 1642281 w 3066197"/>
              <a:gd name="connsiteY88" fmla="*/ 2179092 h 2665862"/>
              <a:gd name="connsiteX89" fmla="*/ 1655928 w 3066197"/>
              <a:gd name="connsiteY89" fmla="*/ 2192740 h 2665862"/>
              <a:gd name="connsiteX90" fmla="*/ 1678675 w 3066197"/>
              <a:gd name="connsiteY90" fmla="*/ 2233683 h 2665862"/>
              <a:gd name="connsiteX91" fmla="*/ 1692322 w 3066197"/>
              <a:gd name="connsiteY91" fmla="*/ 2247331 h 2665862"/>
              <a:gd name="connsiteX92" fmla="*/ 1705970 w 3066197"/>
              <a:gd name="connsiteY92" fmla="*/ 2265528 h 2665862"/>
              <a:gd name="connsiteX93" fmla="*/ 1715069 w 3066197"/>
              <a:gd name="connsiteY93" fmla="*/ 2279176 h 2665862"/>
              <a:gd name="connsiteX94" fmla="*/ 1728717 w 3066197"/>
              <a:gd name="connsiteY94" fmla="*/ 2292823 h 2665862"/>
              <a:gd name="connsiteX95" fmla="*/ 1742364 w 3066197"/>
              <a:gd name="connsiteY95" fmla="*/ 2311020 h 2665862"/>
              <a:gd name="connsiteX96" fmla="*/ 1751463 w 3066197"/>
              <a:gd name="connsiteY96" fmla="*/ 2324668 h 2665862"/>
              <a:gd name="connsiteX97" fmla="*/ 1765111 w 3066197"/>
              <a:gd name="connsiteY97" fmla="*/ 2338316 h 2665862"/>
              <a:gd name="connsiteX98" fmla="*/ 1787857 w 3066197"/>
              <a:gd name="connsiteY98" fmla="*/ 2365611 h 2665862"/>
              <a:gd name="connsiteX99" fmla="*/ 1806054 w 3066197"/>
              <a:gd name="connsiteY99" fmla="*/ 2374710 h 2665862"/>
              <a:gd name="connsiteX100" fmla="*/ 1819702 w 3066197"/>
              <a:gd name="connsiteY100" fmla="*/ 2388358 h 2665862"/>
              <a:gd name="connsiteX101" fmla="*/ 1865194 w 3066197"/>
              <a:gd name="connsiteY101" fmla="*/ 2420203 h 2665862"/>
              <a:gd name="connsiteX102" fmla="*/ 1892490 w 3066197"/>
              <a:gd name="connsiteY102" fmla="*/ 2438400 h 2665862"/>
              <a:gd name="connsiteX103" fmla="*/ 1919785 w 3066197"/>
              <a:gd name="connsiteY103" fmla="*/ 2456597 h 2665862"/>
              <a:gd name="connsiteX104" fmla="*/ 1947081 w 3066197"/>
              <a:gd name="connsiteY104" fmla="*/ 2474794 h 2665862"/>
              <a:gd name="connsiteX105" fmla="*/ 1992573 w 3066197"/>
              <a:gd name="connsiteY105" fmla="*/ 2497540 h 2665862"/>
              <a:gd name="connsiteX106" fmla="*/ 2006221 w 3066197"/>
              <a:gd name="connsiteY106" fmla="*/ 2511188 h 2665862"/>
              <a:gd name="connsiteX107" fmla="*/ 2024418 w 3066197"/>
              <a:gd name="connsiteY107" fmla="*/ 2515737 h 2665862"/>
              <a:gd name="connsiteX108" fmla="*/ 2042615 w 3066197"/>
              <a:gd name="connsiteY108" fmla="*/ 2524835 h 2665862"/>
              <a:gd name="connsiteX109" fmla="*/ 2056263 w 3066197"/>
              <a:gd name="connsiteY109" fmla="*/ 2529385 h 2665862"/>
              <a:gd name="connsiteX110" fmla="*/ 2069911 w 3066197"/>
              <a:gd name="connsiteY110" fmla="*/ 2538483 h 2665862"/>
              <a:gd name="connsiteX111" fmla="*/ 2088108 w 3066197"/>
              <a:gd name="connsiteY111" fmla="*/ 2543032 h 2665862"/>
              <a:gd name="connsiteX112" fmla="*/ 2115403 w 3066197"/>
              <a:gd name="connsiteY112" fmla="*/ 2552131 h 2665862"/>
              <a:gd name="connsiteX113" fmla="*/ 2129051 w 3066197"/>
              <a:gd name="connsiteY113" fmla="*/ 2556680 h 2665862"/>
              <a:gd name="connsiteX114" fmla="*/ 2147248 w 3066197"/>
              <a:gd name="connsiteY114" fmla="*/ 2561229 h 2665862"/>
              <a:gd name="connsiteX115" fmla="*/ 2192740 w 3066197"/>
              <a:gd name="connsiteY115" fmla="*/ 2574877 h 2665862"/>
              <a:gd name="connsiteX116" fmla="*/ 2220036 w 3066197"/>
              <a:gd name="connsiteY116" fmla="*/ 2579426 h 2665862"/>
              <a:gd name="connsiteX117" fmla="*/ 2238233 w 3066197"/>
              <a:gd name="connsiteY117" fmla="*/ 2583976 h 2665862"/>
              <a:gd name="connsiteX118" fmla="*/ 2270078 w 3066197"/>
              <a:gd name="connsiteY118" fmla="*/ 2588525 h 2665862"/>
              <a:gd name="connsiteX119" fmla="*/ 2288275 w 3066197"/>
              <a:gd name="connsiteY119" fmla="*/ 2597623 h 2665862"/>
              <a:gd name="connsiteX120" fmla="*/ 2320120 w 3066197"/>
              <a:gd name="connsiteY120" fmla="*/ 2606722 h 2665862"/>
              <a:gd name="connsiteX121" fmla="*/ 2347415 w 3066197"/>
              <a:gd name="connsiteY121" fmla="*/ 2615820 h 2665862"/>
              <a:gd name="connsiteX122" fmla="*/ 2452048 w 3066197"/>
              <a:gd name="connsiteY122" fmla="*/ 2620370 h 2665862"/>
              <a:gd name="connsiteX123" fmla="*/ 2470245 w 3066197"/>
              <a:gd name="connsiteY123" fmla="*/ 2624919 h 2665862"/>
              <a:gd name="connsiteX124" fmla="*/ 2483893 w 3066197"/>
              <a:gd name="connsiteY124" fmla="*/ 2629468 h 2665862"/>
              <a:gd name="connsiteX125" fmla="*/ 2729552 w 3066197"/>
              <a:gd name="connsiteY125" fmla="*/ 2638567 h 2665862"/>
              <a:gd name="connsiteX126" fmla="*/ 2770496 w 3066197"/>
              <a:gd name="connsiteY126" fmla="*/ 2643116 h 2665862"/>
              <a:gd name="connsiteX127" fmla="*/ 2797791 w 3066197"/>
              <a:gd name="connsiteY127" fmla="*/ 2652214 h 2665862"/>
              <a:gd name="connsiteX128" fmla="*/ 2825087 w 3066197"/>
              <a:gd name="connsiteY128" fmla="*/ 2656764 h 2665862"/>
              <a:gd name="connsiteX129" fmla="*/ 2870579 w 3066197"/>
              <a:gd name="connsiteY129" fmla="*/ 2665862 h 2665862"/>
              <a:gd name="connsiteX130" fmla="*/ 3066197 w 3066197"/>
              <a:gd name="connsiteY130" fmla="*/ 2656764 h 2665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Lst>
            <a:rect l="l" t="t" r="r" b="b"/>
            <a:pathLst>
              <a:path w="3066197" h="2665862">
                <a:moveTo>
                  <a:pt x="0" y="0"/>
                </a:moveTo>
                <a:lnTo>
                  <a:pt x="213815" y="9098"/>
                </a:lnTo>
                <a:cubicBezTo>
                  <a:pt x="229443" y="9935"/>
                  <a:pt x="269254" y="15528"/>
                  <a:pt x="286603" y="18197"/>
                </a:cubicBezTo>
                <a:cubicBezTo>
                  <a:pt x="295720" y="19600"/>
                  <a:pt x="304684" y="22345"/>
                  <a:pt x="313899" y="22746"/>
                </a:cubicBezTo>
                <a:cubicBezTo>
                  <a:pt x="374517" y="25381"/>
                  <a:pt x="435212" y="25779"/>
                  <a:pt x="495869" y="27295"/>
                </a:cubicBezTo>
                <a:cubicBezTo>
                  <a:pt x="503451" y="28811"/>
                  <a:pt x="511155" y="29810"/>
                  <a:pt x="518615" y="31844"/>
                </a:cubicBezTo>
                <a:cubicBezTo>
                  <a:pt x="527868" y="34368"/>
                  <a:pt x="536344" y="40260"/>
                  <a:pt x="545911" y="40943"/>
                </a:cubicBezTo>
                <a:cubicBezTo>
                  <a:pt x="621795" y="46363"/>
                  <a:pt x="588481" y="42852"/>
                  <a:pt x="645994" y="50041"/>
                </a:cubicBezTo>
                <a:cubicBezTo>
                  <a:pt x="660490" y="53666"/>
                  <a:pt x="671914" y="56829"/>
                  <a:pt x="686937" y="59140"/>
                </a:cubicBezTo>
                <a:cubicBezTo>
                  <a:pt x="699021" y="60999"/>
                  <a:pt x="711200" y="62173"/>
                  <a:pt x="723331" y="63689"/>
                </a:cubicBezTo>
                <a:cubicBezTo>
                  <a:pt x="730913" y="66722"/>
                  <a:pt x="738774" y="69136"/>
                  <a:pt x="746078" y="72788"/>
                </a:cubicBezTo>
                <a:cubicBezTo>
                  <a:pt x="781349" y="90424"/>
                  <a:pt x="739071" y="75002"/>
                  <a:pt x="773373" y="86435"/>
                </a:cubicBezTo>
                <a:lnTo>
                  <a:pt x="800669" y="104632"/>
                </a:lnTo>
                <a:cubicBezTo>
                  <a:pt x="805218" y="107665"/>
                  <a:pt x="809013" y="112405"/>
                  <a:pt x="814317" y="113731"/>
                </a:cubicBezTo>
                <a:lnTo>
                  <a:pt x="832514" y="118280"/>
                </a:lnTo>
                <a:cubicBezTo>
                  <a:pt x="841612" y="127379"/>
                  <a:pt x="852671" y="134870"/>
                  <a:pt x="859809" y="145576"/>
                </a:cubicBezTo>
                <a:cubicBezTo>
                  <a:pt x="872477" y="164576"/>
                  <a:pt x="865042" y="155357"/>
                  <a:pt x="882555" y="172871"/>
                </a:cubicBezTo>
                <a:cubicBezTo>
                  <a:pt x="883625" y="177149"/>
                  <a:pt x="888689" y="199380"/>
                  <a:pt x="891654" y="204716"/>
                </a:cubicBezTo>
                <a:cubicBezTo>
                  <a:pt x="896964" y="214275"/>
                  <a:pt x="903785" y="222913"/>
                  <a:pt x="909851" y="232011"/>
                </a:cubicBezTo>
                <a:lnTo>
                  <a:pt x="918949" y="245659"/>
                </a:lnTo>
                <a:lnTo>
                  <a:pt x="928048" y="259307"/>
                </a:lnTo>
                <a:cubicBezTo>
                  <a:pt x="929564" y="263856"/>
                  <a:pt x="930268" y="268763"/>
                  <a:pt x="932597" y="272955"/>
                </a:cubicBezTo>
                <a:cubicBezTo>
                  <a:pt x="932601" y="272963"/>
                  <a:pt x="955341" y="307071"/>
                  <a:pt x="959893" y="313898"/>
                </a:cubicBezTo>
                <a:cubicBezTo>
                  <a:pt x="962926" y="318447"/>
                  <a:pt x="967262" y="322359"/>
                  <a:pt x="968991" y="327546"/>
                </a:cubicBezTo>
                <a:cubicBezTo>
                  <a:pt x="970507" y="332095"/>
                  <a:pt x="971211" y="337002"/>
                  <a:pt x="973540" y="341194"/>
                </a:cubicBezTo>
                <a:cubicBezTo>
                  <a:pt x="978850" y="350753"/>
                  <a:pt x="988279" y="358115"/>
                  <a:pt x="991737" y="368489"/>
                </a:cubicBezTo>
                <a:lnTo>
                  <a:pt x="1000836" y="395785"/>
                </a:lnTo>
                <a:cubicBezTo>
                  <a:pt x="1002352" y="406400"/>
                  <a:pt x="1003998" y="416997"/>
                  <a:pt x="1005385" y="427629"/>
                </a:cubicBezTo>
                <a:cubicBezTo>
                  <a:pt x="1008548" y="451875"/>
                  <a:pt x="1008554" y="476695"/>
                  <a:pt x="1014484" y="500417"/>
                </a:cubicBezTo>
                <a:cubicBezTo>
                  <a:pt x="1016000" y="506483"/>
                  <a:pt x="1017677" y="512511"/>
                  <a:pt x="1019033" y="518614"/>
                </a:cubicBezTo>
                <a:cubicBezTo>
                  <a:pt x="1022742" y="535306"/>
                  <a:pt x="1023377" y="543712"/>
                  <a:pt x="1028131" y="559558"/>
                </a:cubicBezTo>
                <a:cubicBezTo>
                  <a:pt x="1030887" y="568744"/>
                  <a:pt x="1034197" y="577755"/>
                  <a:pt x="1037230" y="586853"/>
                </a:cubicBezTo>
                <a:lnTo>
                  <a:pt x="1046328" y="614149"/>
                </a:lnTo>
                <a:cubicBezTo>
                  <a:pt x="1047844" y="618698"/>
                  <a:pt x="1048733" y="623508"/>
                  <a:pt x="1050878" y="627797"/>
                </a:cubicBezTo>
                <a:lnTo>
                  <a:pt x="1059976" y="645994"/>
                </a:lnTo>
                <a:cubicBezTo>
                  <a:pt x="1061492" y="653576"/>
                  <a:pt x="1061810" y="661500"/>
                  <a:pt x="1064525" y="668740"/>
                </a:cubicBezTo>
                <a:cubicBezTo>
                  <a:pt x="1066445" y="673860"/>
                  <a:pt x="1071179" y="677498"/>
                  <a:pt x="1073624" y="682388"/>
                </a:cubicBezTo>
                <a:cubicBezTo>
                  <a:pt x="1092459" y="720058"/>
                  <a:pt x="1061194" y="670568"/>
                  <a:pt x="1087272" y="709683"/>
                </a:cubicBezTo>
                <a:cubicBezTo>
                  <a:pt x="1098099" y="742166"/>
                  <a:pt x="1091050" y="728999"/>
                  <a:pt x="1105469" y="750626"/>
                </a:cubicBezTo>
                <a:lnTo>
                  <a:pt x="1119117" y="791570"/>
                </a:lnTo>
                <a:cubicBezTo>
                  <a:pt x="1122150" y="800668"/>
                  <a:pt x="1125889" y="809561"/>
                  <a:pt x="1128215" y="818865"/>
                </a:cubicBezTo>
                <a:cubicBezTo>
                  <a:pt x="1136602" y="852416"/>
                  <a:pt x="1127588" y="821952"/>
                  <a:pt x="1141863" y="855259"/>
                </a:cubicBezTo>
                <a:cubicBezTo>
                  <a:pt x="1153165" y="881630"/>
                  <a:pt x="1138024" y="856325"/>
                  <a:pt x="1155511" y="882555"/>
                </a:cubicBezTo>
                <a:cubicBezTo>
                  <a:pt x="1157027" y="887104"/>
                  <a:pt x="1157916" y="891914"/>
                  <a:pt x="1160060" y="896203"/>
                </a:cubicBezTo>
                <a:cubicBezTo>
                  <a:pt x="1162505" y="901093"/>
                  <a:pt x="1167238" y="904731"/>
                  <a:pt x="1169158" y="909850"/>
                </a:cubicBezTo>
                <a:cubicBezTo>
                  <a:pt x="1171873" y="917090"/>
                  <a:pt x="1172031" y="925049"/>
                  <a:pt x="1173708" y="932597"/>
                </a:cubicBezTo>
                <a:cubicBezTo>
                  <a:pt x="1180822" y="964610"/>
                  <a:pt x="1175204" y="937834"/>
                  <a:pt x="1182806" y="964441"/>
                </a:cubicBezTo>
                <a:cubicBezTo>
                  <a:pt x="1184524" y="970453"/>
                  <a:pt x="1185160" y="976784"/>
                  <a:pt x="1187355" y="982638"/>
                </a:cubicBezTo>
                <a:cubicBezTo>
                  <a:pt x="1189736" y="988988"/>
                  <a:pt x="1193421" y="994769"/>
                  <a:pt x="1196454" y="1000835"/>
                </a:cubicBezTo>
                <a:lnTo>
                  <a:pt x="1214651" y="1073623"/>
                </a:lnTo>
                <a:cubicBezTo>
                  <a:pt x="1219200" y="1091820"/>
                  <a:pt x="1222368" y="1110419"/>
                  <a:pt x="1228299" y="1128214"/>
                </a:cubicBezTo>
                <a:cubicBezTo>
                  <a:pt x="1229815" y="1132763"/>
                  <a:pt x="1230704" y="1137573"/>
                  <a:pt x="1232848" y="1141862"/>
                </a:cubicBezTo>
                <a:cubicBezTo>
                  <a:pt x="1235293" y="1146752"/>
                  <a:pt x="1239501" y="1150620"/>
                  <a:pt x="1241946" y="1155510"/>
                </a:cubicBezTo>
                <a:cubicBezTo>
                  <a:pt x="1244091" y="1159799"/>
                  <a:pt x="1243836" y="1165168"/>
                  <a:pt x="1246496" y="1169158"/>
                </a:cubicBezTo>
                <a:cubicBezTo>
                  <a:pt x="1250065" y="1174511"/>
                  <a:pt x="1255594" y="1178256"/>
                  <a:pt x="1260143" y="1182805"/>
                </a:cubicBezTo>
                <a:cubicBezTo>
                  <a:pt x="1261660" y="1188871"/>
                  <a:pt x="1262230" y="1195256"/>
                  <a:pt x="1264693" y="1201003"/>
                </a:cubicBezTo>
                <a:cubicBezTo>
                  <a:pt x="1266847" y="1206028"/>
                  <a:pt x="1272183" y="1209425"/>
                  <a:pt x="1273791" y="1214650"/>
                </a:cubicBezTo>
                <a:cubicBezTo>
                  <a:pt x="1278339" y="1229431"/>
                  <a:pt x="1279139" y="1245140"/>
                  <a:pt x="1282890" y="1260143"/>
                </a:cubicBezTo>
                <a:cubicBezTo>
                  <a:pt x="1284406" y="1266209"/>
                  <a:pt x="1285721" y="1272328"/>
                  <a:pt x="1287439" y="1278340"/>
                </a:cubicBezTo>
                <a:cubicBezTo>
                  <a:pt x="1288756" y="1282951"/>
                  <a:pt x="1290726" y="1287362"/>
                  <a:pt x="1291988" y="1291988"/>
                </a:cubicBezTo>
                <a:cubicBezTo>
                  <a:pt x="1293727" y="1298364"/>
                  <a:pt x="1300401" y="1329813"/>
                  <a:pt x="1305636" y="1342029"/>
                </a:cubicBezTo>
                <a:cubicBezTo>
                  <a:pt x="1308307" y="1348262"/>
                  <a:pt x="1311701" y="1354160"/>
                  <a:pt x="1314734" y="1360226"/>
                </a:cubicBezTo>
                <a:cubicBezTo>
                  <a:pt x="1321649" y="1401709"/>
                  <a:pt x="1316368" y="1378776"/>
                  <a:pt x="1332931" y="1428465"/>
                </a:cubicBezTo>
                <a:cubicBezTo>
                  <a:pt x="1334447" y="1433014"/>
                  <a:pt x="1334821" y="1438123"/>
                  <a:pt x="1337481" y="1442113"/>
                </a:cubicBezTo>
                <a:lnTo>
                  <a:pt x="1346579" y="1455761"/>
                </a:lnTo>
                <a:cubicBezTo>
                  <a:pt x="1348095" y="1464859"/>
                  <a:pt x="1348477" y="1474221"/>
                  <a:pt x="1351128" y="1483056"/>
                </a:cubicBezTo>
                <a:cubicBezTo>
                  <a:pt x="1353077" y="1489552"/>
                  <a:pt x="1358278" y="1494757"/>
                  <a:pt x="1360227" y="1501253"/>
                </a:cubicBezTo>
                <a:cubicBezTo>
                  <a:pt x="1373600" y="1545830"/>
                  <a:pt x="1354961" y="1513828"/>
                  <a:pt x="1373875" y="1542197"/>
                </a:cubicBezTo>
                <a:cubicBezTo>
                  <a:pt x="1375551" y="1553929"/>
                  <a:pt x="1376622" y="1574986"/>
                  <a:pt x="1382973" y="1587689"/>
                </a:cubicBezTo>
                <a:cubicBezTo>
                  <a:pt x="1385418" y="1592579"/>
                  <a:pt x="1389039" y="1596788"/>
                  <a:pt x="1392072" y="1601337"/>
                </a:cubicBezTo>
                <a:cubicBezTo>
                  <a:pt x="1393588" y="1607403"/>
                  <a:pt x="1394644" y="1613603"/>
                  <a:pt x="1396621" y="1619534"/>
                </a:cubicBezTo>
                <a:cubicBezTo>
                  <a:pt x="1405607" y="1646492"/>
                  <a:pt x="1404254" y="1636707"/>
                  <a:pt x="1414818" y="1660477"/>
                </a:cubicBezTo>
                <a:cubicBezTo>
                  <a:pt x="1418135" y="1667939"/>
                  <a:pt x="1421126" y="1675549"/>
                  <a:pt x="1423917" y="1683223"/>
                </a:cubicBezTo>
                <a:cubicBezTo>
                  <a:pt x="1423921" y="1683234"/>
                  <a:pt x="1435287" y="1717337"/>
                  <a:pt x="1437564" y="1724167"/>
                </a:cubicBezTo>
                <a:cubicBezTo>
                  <a:pt x="1442113" y="1737815"/>
                  <a:pt x="1443232" y="1753140"/>
                  <a:pt x="1451212" y="1765110"/>
                </a:cubicBezTo>
                <a:lnTo>
                  <a:pt x="1460311" y="1778758"/>
                </a:lnTo>
                <a:cubicBezTo>
                  <a:pt x="1469768" y="1826045"/>
                  <a:pt x="1458264" y="1778896"/>
                  <a:pt x="1473958" y="1819701"/>
                </a:cubicBezTo>
                <a:cubicBezTo>
                  <a:pt x="1479122" y="1833128"/>
                  <a:pt x="1479626" y="1848674"/>
                  <a:pt x="1487606" y="1860644"/>
                </a:cubicBezTo>
                <a:cubicBezTo>
                  <a:pt x="1498751" y="1877361"/>
                  <a:pt x="1498384" y="1874779"/>
                  <a:pt x="1505803" y="1897038"/>
                </a:cubicBezTo>
                <a:cubicBezTo>
                  <a:pt x="1507780" y="1902970"/>
                  <a:pt x="1508555" y="1909246"/>
                  <a:pt x="1510352" y="1915235"/>
                </a:cubicBezTo>
                <a:cubicBezTo>
                  <a:pt x="1513108" y="1924421"/>
                  <a:pt x="1516418" y="1933432"/>
                  <a:pt x="1519451" y="1942531"/>
                </a:cubicBezTo>
                <a:lnTo>
                  <a:pt x="1533099" y="1983474"/>
                </a:lnTo>
                <a:lnTo>
                  <a:pt x="1537648" y="1997122"/>
                </a:lnTo>
                <a:cubicBezTo>
                  <a:pt x="1539164" y="2001671"/>
                  <a:pt x="1539537" y="2006780"/>
                  <a:pt x="1542197" y="2010770"/>
                </a:cubicBezTo>
                <a:cubicBezTo>
                  <a:pt x="1555502" y="2030725"/>
                  <a:pt x="1548016" y="2020043"/>
                  <a:pt x="1564943" y="2042614"/>
                </a:cubicBezTo>
                <a:cubicBezTo>
                  <a:pt x="1573783" y="2069130"/>
                  <a:pt x="1567348" y="2051971"/>
                  <a:pt x="1587690" y="2092656"/>
                </a:cubicBezTo>
                <a:cubicBezTo>
                  <a:pt x="1594870" y="2107016"/>
                  <a:pt x="1604004" y="2127168"/>
                  <a:pt x="1614985" y="2138149"/>
                </a:cubicBezTo>
                <a:cubicBezTo>
                  <a:pt x="1619534" y="2142698"/>
                  <a:pt x="1624514" y="2146854"/>
                  <a:pt x="1628633" y="2151797"/>
                </a:cubicBezTo>
                <a:cubicBezTo>
                  <a:pt x="1664412" y="2194731"/>
                  <a:pt x="1614932" y="2138068"/>
                  <a:pt x="1642281" y="2179092"/>
                </a:cubicBezTo>
                <a:cubicBezTo>
                  <a:pt x="1645850" y="2184445"/>
                  <a:pt x="1651379" y="2188191"/>
                  <a:pt x="1655928" y="2192740"/>
                </a:cubicBezTo>
                <a:cubicBezTo>
                  <a:pt x="1661650" y="2209902"/>
                  <a:pt x="1663032" y="2218039"/>
                  <a:pt x="1678675" y="2233683"/>
                </a:cubicBezTo>
                <a:cubicBezTo>
                  <a:pt x="1683224" y="2238232"/>
                  <a:pt x="1688135" y="2242446"/>
                  <a:pt x="1692322" y="2247331"/>
                </a:cubicBezTo>
                <a:cubicBezTo>
                  <a:pt x="1697256" y="2253088"/>
                  <a:pt x="1701563" y="2259358"/>
                  <a:pt x="1705970" y="2265528"/>
                </a:cubicBezTo>
                <a:cubicBezTo>
                  <a:pt x="1709148" y="2269977"/>
                  <a:pt x="1711569" y="2274976"/>
                  <a:pt x="1715069" y="2279176"/>
                </a:cubicBezTo>
                <a:cubicBezTo>
                  <a:pt x="1719188" y="2284118"/>
                  <a:pt x="1724530" y="2287938"/>
                  <a:pt x="1728717" y="2292823"/>
                </a:cubicBezTo>
                <a:cubicBezTo>
                  <a:pt x="1733651" y="2298580"/>
                  <a:pt x="1737957" y="2304850"/>
                  <a:pt x="1742364" y="2311020"/>
                </a:cubicBezTo>
                <a:cubicBezTo>
                  <a:pt x="1745542" y="2315469"/>
                  <a:pt x="1747963" y="2320468"/>
                  <a:pt x="1751463" y="2324668"/>
                </a:cubicBezTo>
                <a:cubicBezTo>
                  <a:pt x="1755582" y="2329610"/>
                  <a:pt x="1760992" y="2333373"/>
                  <a:pt x="1765111" y="2338316"/>
                </a:cubicBezTo>
                <a:cubicBezTo>
                  <a:pt x="1776849" y="2352402"/>
                  <a:pt x="1771435" y="2353881"/>
                  <a:pt x="1787857" y="2365611"/>
                </a:cubicBezTo>
                <a:cubicBezTo>
                  <a:pt x="1793376" y="2369553"/>
                  <a:pt x="1800536" y="2370768"/>
                  <a:pt x="1806054" y="2374710"/>
                </a:cubicBezTo>
                <a:cubicBezTo>
                  <a:pt x="1811289" y="2378450"/>
                  <a:pt x="1814817" y="2384171"/>
                  <a:pt x="1819702" y="2388358"/>
                </a:cubicBezTo>
                <a:cubicBezTo>
                  <a:pt x="1831481" y="2398454"/>
                  <a:pt x="1853464" y="2412383"/>
                  <a:pt x="1865194" y="2420203"/>
                </a:cubicBezTo>
                <a:cubicBezTo>
                  <a:pt x="1865199" y="2420206"/>
                  <a:pt x="1892486" y="2438396"/>
                  <a:pt x="1892490" y="2438400"/>
                </a:cubicBezTo>
                <a:cubicBezTo>
                  <a:pt x="1909528" y="2455438"/>
                  <a:pt x="1900034" y="2450012"/>
                  <a:pt x="1919785" y="2456597"/>
                </a:cubicBezTo>
                <a:cubicBezTo>
                  <a:pt x="1950074" y="2486884"/>
                  <a:pt x="1917453" y="2458333"/>
                  <a:pt x="1947081" y="2474794"/>
                </a:cubicBezTo>
                <a:cubicBezTo>
                  <a:pt x="1991393" y="2499413"/>
                  <a:pt x="1957012" y="2488650"/>
                  <a:pt x="1992573" y="2497540"/>
                </a:cubicBezTo>
                <a:cubicBezTo>
                  <a:pt x="1997122" y="2502089"/>
                  <a:pt x="2000635" y="2507996"/>
                  <a:pt x="2006221" y="2511188"/>
                </a:cubicBezTo>
                <a:cubicBezTo>
                  <a:pt x="2011650" y="2514290"/>
                  <a:pt x="2018564" y="2513542"/>
                  <a:pt x="2024418" y="2515737"/>
                </a:cubicBezTo>
                <a:cubicBezTo>
                  <a:pt x="2030768" y="2518118"/>
                  <a:pt x="2036382" y="2522164"/>
                  <a:pt x="2042615" y="2524835"/>
                </a:cubicBezTo>
                <a:cubicBezTo>
                  <a:pt x="2047023" y="2526724"/>
                  <a:pt x="2051974" y="2527240"/>
                  <a:pt x="2056263" y="2529385"/>
                </a:cubicBezTo>
                <a:cubicBezTo>
                  <a:pt x="2061153" y="2531830"/>
                  <a:pt x="2064886" y="2536329"/>
                  <a:pt x="2069911" y="2538483"/>
                </a:cubicBezTo>
                <a:cubicBezTo>
                  <a:pt x="2075658" y="2540946"/>
                  <a:pt x="2082119" y="2541235"/>
                  <a:pt x="2088108" y="2543032"/>
                </a:cubicBezTo>
                <a:cubicBezTo>
                  <a:pt x="2097294" y="2545788"/>
                  <a:pt x="2106305" y="2549098"/>
                  <a:pt x="2115403" y="2552131"/>
                </a:cubicBezTo>
                <a:cubicBezTo>
                  <a:pt x="2119952" y="2553647"/>
                  <a:pt x="2124399" y="2555517"/>
                  <a:pt x="2129051" y="2556680"/>
                </a:cubicBezTo>
                <a:lnTo>
                  <a:pt x="2147248" y="2561229"/>
                </a:lnTo>
                <a:cubicBezTo>
                  <a:pt x="2170224" y="2576547"/>
                  <a:pt x="2154685" y="2569023"/>
                  <a:pt x="2192740" y="2574877"/>
                </a:cubicBezTo>
                <a:cubicBezTo>
                  <a:pt x="2201857" y="2576280"/>
                  <a:pt x="2210991" y="2577617"/>
                  <a:pt x="2220036" y="2579426"/>
                </a:cubicBezTo>
                <a:cubicBezTo>
                  <a:pt x="2226167" y="2580652"/>
                  <a:pt x="2232081" y="2582857"/>
                  <a:pt x="2238233" y="2583976"/>
                </a:cubicBezTo>
                <a:cubicBezTo>
                  <a:pt x="2248783" y="2585894"/>
                  <a:pt x="2259463" y="2587009"/>
                  <a:pt x="2270078" y="2588525"/>
                </a:cubicBezTo>
                <a:cubicBezTo>
                  <a:pt x="2276144" y="2591558"/>
                  <a:pt x="2282042" y="2594952"/>
                  <a:pt x="2288275" y="2597623"/>
                </a:cubicBezTo>
                <a:cubicBezTo>
                  <a:pt x="2300177" y="2602724"/>
                  <a:pt x="2307279" y="2602870"/>
                  <a:pt x="2320120" y="2606722"/>
                </a:cubicBezTo>
                <a:cubicBezTo>
                  <a:pt x="2329306" y="2609478"/>
                  <a:pt x="2337834" y="2615403"/>
                  <a:pt x="2347415" y="2615820"/>
                </a:cubicBezTo>
                <a:lnTo>
                  <a:pt x="2452048" y="2620370"/>
                </a:lnTo>
                <a:cubicBezTo>
                  <a:pt x="2458114" y="2621886"/>
                  <a:pt x="2464233" y="2623201"/>
                  <a:pt x="2470245" y="2624919"/>
                </a:cubicBezTo>
                <a:cubicBezTo>
                  <a:pt x="2474856" y="2626236"/>
                  <a:pt x="2479212" y="2628428"/>
                  <a:pt x="2483893" y="2629468"/>
                </a:cubicBezTo>
                <a:cubicBezTo>
                  <a:pt x="2555661" y="2645416"/>
                  <a:pt x="2717760" y="2638321"/>
                  <a:pt x="2729552" y="2638567"/>
                </a:cubicBezTo>
                <a:cubicBezTo>
                  <a:pt x="2743200" y="2640083"/>
                  <a:pt x="2757031" y="2640423"/>
                  <a:pt x="2770496" y="2643116"/>
                </a:cubicBezTo>
                <a:cubicBezTo>
                  <a:pt x="2779900" y="2644997"/>
                  <a:pt x="2788487" y="2649888"/>
                  <a:pt x="2797791" y="2652214"/>
                </a:cubicBezTo>
                <a:cubicBezTo>
                  <a:pt x="2806740" y="2654451"/>
                  <a:pt x="2816042" y="2654955"/>
                  <a:pt x="2825087" y="2656764"/>
                </a:cubicBezTo>
                <a:cubicBezTo>
                  <a:pt x="2892914" y="2670330"/>
                  <a:pt x="2777101" y="2650283"/>
                  <a:pt x="2870579" y="2665862"/>
                </a:cubicBezTo>
                <a:lnTo>
                  <a:pt x="3066197" y="2656764"/>
                </a:lnTo>
              </a:path>
            </a:pathLst>
          </a:custGeom>
          <a:no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grpSp>
        <p:nvGrpSpPr>
          <p:cNvPr id="59" name="Group 58">
            <a:extLst>
              <a:ext uri="{FF2B5EF4-FFF2-40B4-BE49-F238E27FC236}">
                <a16:creationId xmlns:a16="http://schemas.microsoft.com/office/drawing/2014/main" id="{A03C3C7A-0955-44FF-95B7-3B70C4793D8A}"/>
              </a:ext>
            </a:extLst>
          </p:cNvPr>
          <p:cNvGrpSpPr/>
          <p:nvPr/>
        </p:nvGrpSpPr>
        <p:grpSpPr>
          <a:xfrm>
            <a:off x="7224424" y="2651760"/>
            <a:ext cx="2846889" cy="2632861"/>
            <a:chOff x="6636858" y="2719381"/>
            <a:chExt cx="2846889" cy="2632861"/>
          </a:xfrm>
        </p:grpSpPr>
        <p:pic>
          <p:nvPicPr>
            <p:cNvPr id="60" name="Picture 59">
              <a:extLst>
                <a:ext uri="{FF2B5EF4-FFF2-40B4-BE49-F238E27FC236}">
                  <a16:creationId xmlns:a16="http://schemas.microsoft.com/office/drawing/2014/main" id="{B2B2E687-68E5-4DE2-8B31-2E86D6773298}"/>
                </a:ext>
              </a:extLst>
            </p:cNvPr>
            <p:cNvPicPr>
              <a:picLocks noChangeAspect="1"/>
            </p:cNvPicPr>
            <p:nvPr/>
          </p:nvPicPr>
          <p:blipFill rotWithShape="1">
            <a:blip r:embed="rId4"/>
            <a:srcRect r="14385" b="726"/>
            <a:stretch/>
          </p:blipFill>
          <p:spPr>
            <a:xfrm flipH="1">
              <a:off x="7269302" y="2719381"/>
              <a:ext cx="2214445" cy="2632861"/>
            </a:xfrm>
            <a:prstGeom prst="rect">
              <a:avLst/>
            </a:prstGeom>
          </p:spPr>
        </p:pic>
        <p:cxnSp>
          <p:nvCxnSpPr>
            <p:cNvPr id="61" name="Straight Connector 60">
              <a:extLst>
                <a:ext uri="{FF2B5EF4-FFF2-40B4-BE49-F238E27FC236}">
                  <a16:creationId xmlns:a16="http://schemas.microsoft.com/office/drawing/2014/main" id="{96729CDF-E8DA-492E-8B60-30AC482B1A9B}"/>
                </a:ext>
              </a:extLst>
            </p:cNvPr>
            <p:cNvCxnSpPr>
              <a:cxnSpLocks/>
            </p:cNvCxnSpPr>
            <p:nvPr/>
          </p:nvCxnSpPr>
          <p:spPr>
            <a:xfrm>
              <a:off x="6636858" y="5345179"/>
              <a:ext cx="841396" cy="0"/>
            </a:xfrm>
            <a:prstGeom prst="line">
              <a:avLst/>
            </a:prstGeom>
            <a:ln w="15875">
              <a:solidFill>
                <a:srgbClr val="92D050"/>
              </a:solidFill>
            </a:ln>
          </p:spPr>
          <p:style>
            <a:lnRef idx="1">
              <a:schemeClr val="accent1"/>
            </a:lnRef>
            <a:fillRef idx="0">
              <a:schemeClr val="accent1"/>
            </a:fillRef>
            <a:effectRef idx="0">
              <a:schemeClr val="accent1"/>
            </a:effectRef>
            <a:fontRef idx="minor">
              <a:schemeClr val="tx1"/>
            </a:fontRef>
          </p:style>
        </p:cxnSp>
      </p:grpSp>
      <p:sp>
        <p:nvSpPr>
          <p:cNvPr id="41" name="TextBox 40">
            <a:extLst>
              <a:ext uri="{FF2B5EF4-FFF2-40B4-BE49-F238E27FC236}">
                <a16:creationId xmlns:a16="http://schemas.microsoft.com/office/drawing/2014/main" id="{8E81385B-5928-4D67-9EBB-18655936F543}"/>
              </a:ext>
            </a:extLst>
          </p:cNvPr>
          <p:cNvSpPr txBox="1"/>
          <p:nvPr/>
        </p:nvSpPr>
        <p:spPr>
          <a:xfrm>
            <a:off x="7727831" y="3381550"/>
            <a:ext cx="655436" cy="307777"/>
          </a:xfrm>
          <a:prstGeom prst="rect">
            <a:avLst/>
          </a:prstGeom>
          <a:noFill/>
        </p:spPr>
        <p:txBody>
          <a:bodyPr wrap="none" rtlCol="0">
            <a:spAutoFit/>
          </a:bodyPr>
          <a:lstStyle/>
          <a:p>
            <a:r>
              <a:rPr lang="en-US" sz="1400" dirty="0">
                <a:solidFill>
                  <a:schemeClr val="bg1"/>
                </a:solidFill>
              </a:rPr>
              <a:t>Active</a:t>
            </a:r>
          </a:p>
        </p:txBody>
      </p:sp>
      <p:sp>
        <p:nvSpPr>
          <p:cNvPr id="43" name="TextBox 42">
            <a:extLst>
              <a:ext uri="{FF2B5EF4-FFF2-40B4-BE49-F238E27FC236}">
                <a16:creationId xmlns:a16="http://schemas.microsoft.com/office/drawing/2014/main" id="{10B2E013-3DCB-4723-AFB1-0E49BD20D7B4}"/>
              </a:ext>
            </a:extLst>
          </p:cNvPr>
          <p:cNvSpPr txBox="1"/>
          <p:nvPr/>
        </p:nvSpPr>
        <p:spPr>
          <a:xfrm>
            <a:off x="9391472" y="2996487"/>
            <a:ext cx="987899" cy="307777"/>
          </a:xfrm>
          <a:prstGeom prst="rect">
            <a:avLst/>
          </a:prstGeom>
          <a:noFill/>
        </p:spPr>
        <p:txBody>
          <a:bodyPr wrap="none" rtlCol="0">
            <a:spAutoFit/>
          </a:bodyPr>
          <a:lstStyle/>
          <a:p>
            <a:r>
              <a:rPr lang="en-US" sz="1400" dirty="0">
                <a:solidFill>
                  <a:schemeClr val="bg1"/>
                </a:solidFill>
              </a:rPr>
              <a:t>Saturation</a:t>
            </a:r>
          </a:p>
        </p:txBody>
      </p:sp>
      <p:cxnSp>
        <p:nvCxnSpPr>
          <p:cNvPr id="44" name="Straight Arrow Connector 43">
            <a:extLst>
              <a:ext uri="{FF2B5EF4-FFF2-40B4-BE49-F238E27FC236}">
                <a16:creationId xmlns:a16="http://schemas.microsoft.com/office/drawing/2014/main" id="{6E394CA2-9E76-4211-9F77-418422CBECF9}"/>
              </a:ext>
            </a:extLst>
          </p:cNvPr>
          <p:cNvCxnSpPr>
            <a:cxnSpLocks/>
          </p:cNvCxnSpPr>
          <p:nvPr/>
        </p:nvCxnSpPr>
        <p:spPr>
          <a:xfrm>
            <a:off x="9827475" y="2763812"/>
            <a:ext cx="0" cy="258062"/>
          </a:xfrm>
          <a:prstGeom prst="straightConnector1">
            <a:avLst/>
          </a:prstGeom>
          <a:ln w="25400">
            <a:solidFill>
              <a:schemeClr val="bg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F2125F4D-BFBA-4D1E-85EE-7ACA7ECDAEF8}"/>
              </a:ext>
            </a:extLst>
          </p:cNvPr>
          <p:cNvSpPr txBox="1"/>
          <p:nvPr/>
        </p:nvSpPr>
        <p:spPr>
          <a:xfrm>
            <a:off x="7522617" y="4508784"/>
            <a:ext cx="646587" cy="307777"/>
          </a:xfrm>
          <a:prstGeom prst="rect">
            <a:avLst/>
          </a:prstGeom>
          <a:noFill/>
        </p:spPr>
        <p:txBody>
          <a:bodyPr wrap="square" rtlCol="0">
            <a:spAutoFit/>
          </a:bodyPr>
          <a:lstStyle/>
          <a:p>
            <a:r>
              <a:rPr lang="en-US" sz="1400" dirty="0">
                <a:solidFill>
                  <a:schemeClr val="bg1"/>
                </a:solidFill>
              </a:rPr>
              <a:t>Cutoff</a:t>
            </a:r>
          </a:p>
        </p:txBody>
      </p:sp>
      <p:cxnSp>
        <p:nvCxnSpPr>
          <p:cNvPr id="40" name="Straight Arrow Connector 39">
            <a:extLst>
              <a:ext uri="{FF2B5EF4-FFF2-40B4-BE49-F238E27FC236}">
                <a16:creationId xmlns:a16="http://schemas.microsoft.com/office/drawing/2014/main" id="{28043A67-1C19-41B6-9D51-4D1C7FAC5355}"/>
              </a:ext>
            </a:extLst>
          </p:cNvPr>
          <p:cNvCxnSpPr>
            <a:cxnSpLocks/>
          </p:cNvCxnSpPr>
          <p:nvPr/>
        </p:nvCxnSpPr>
        <p:spPr>
          <a:xfrm flipH="1">
            <a:off x="7656296" y="4828416"/>
            <a:ext cx="73693" cy="374521"/>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29A09033-322A-4B45-B94A-A7E9C72DC9C9}"/>
              </a:ext>
            </a:extLst>
          </p:cNvPr>
          <p:cNvCxnSpPr>
            <a:cxnSpLocks/>
          </p:cNvCxnSpPr>
          <p:nvPr/>
        </p:nvCxnSpPr>
        <p:spPr>
          <a:xfrm>
            <a:off x="8401519" y="3563314"/>
            <a:ext cx="386928" cy="0"/>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8C502EBC-C99E-4146-B166-837AC5F6C265}"/>
              </a:ext>
            </a:extLst>
          </p:cNvPr>
          <p:cNvPicPr>
            <a:picLocks noChangeAspect="1"/>
          </p:cNvPicPr>
          <p:nvPr/>
        </p:nvPicPr>
        <p:blipFill>
          <a:blip r:embed="rId5"/>
          <a:stretch>
            <a:fillRect/>
          </a:stretch>
        </p:blipFill>
        <p:spPr>
          <a:xfrm>
            <a:off x="1098375" y="2153210"/>
            <a:ext cx="4037485" cy="3147331"/>
          </a:xfrm>
          <a:prstGeom prst="rect">
            <a:avLst/>
          </a:prstGeom>
        </p:spPr>
      </p:pic>
    </p:spTree>
    <p:extLst>
      <p:ext uri="{BB962C8B-B14F-4D97-AF65-F5344CB8AC3E}">
        <p14:creationId xmlns:p14="http://schemas.microsoft.com/office/powerpoint/2010/main" val="12265921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9"/>
                                        </p:tgtEl>
                                        <p:attrNameLst>
                                          <p:attrName>style.visibility</p:attrName>
                                        </p:attrNameLst>
                                      </p:cBhvr>
                                      <p:to>
                                        <p:strVal val="visible"/>
                                      </p:to>
                                    </p:set>
                                    <p:anim calcmode="lin" valueType="num">
                                      <p:cBhvr additive="base">
                                        <p:cTn id="7" dur="500" fill="hold"/>
                                        <p:tgtEl>
                                          <p:spTgt spid="59"/>
                                        </p:tgtEl>
                                        <p:attrNameLst>
                                          <p:attrName>ppt_x</p:attrName>
                                        </p:attrNameLst>
                                      </p:cBhvr>
                                      <p:tavLst>
                                        <p:tav tm="0">
                                          <p:val>
                                            <p:strVal val="#ppt_x"/>
                                          </p:val>
                                        </p:tav>
                                        <p:tav tm="100000">
                                          <p:val>
                                            <p:strVal val="#ppt_x"/>
                                          </p:val>
                                        </p:tav>
                                      </p:tavLst>
                                    </p:anim>
                                    <p:anim calcmode="lin" valueType="num">
                                      <p:cBhvr additive="base">
                                        <p:cTn id="8" dur="500" fill="hold"/>
                                        <p:tgtEl>
                                          <p:spTgt spid="5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1"/>
                                        </p:tgtEl>
                                        <p:attrNameLst>
                                          <p:attrName>style.visibility</p:attrName>
                                        </p:attrNameLst>
                                      </p:cBhvr>
                                      <p:to>
                                        <p:strVal val="visible"/>
                                      </p:to>
                                    </p:set>
                                    <p:anim calcmode="lin" valueType="num">
                                      <p:cBhvr additive="base">
                                        <p:cTn id="13" dur="500" fill="hold"/>
                                        <p:tgtEl>
                                          <p:spTgt spid="41"/>
                                        </p:tgtEl>
                                        <p:attrNameLst>
                                          <p:attrName>ppt_x</p:attrName>
                                        </p:attrNameLst>
                                      </p:cBhvr>
                                      <p:tavLst>
                                        <p:tav tm="0">
                                          <p:val>
                                            <p:strVal val="#ppt_x"/>
                                          </p:val>
                                        </p:tav>
                                        <p:tav tm="100000">
                                          <p:val>
                                            <p:strVal val="#ppt_x"/>
                                          </p:val>
                                        </p:tav>
                                      </p:tavLst>
                                    </p:anim>
                                    <p:anim calcmode="lin" valueType="num">
                                      <p:cBhvr additive="base">
                                        <p:cTn id="14" dur="500" fill="hold"/>
                                        <p:tgtEl>
                                          <p:spTgt spid="41"/>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43"/>
                                        </p:tgtEl>
                                        <p:attrNameLst>
                                          <p:attrName>style.visibility</p:attrName>
                                        </p:attrNameLst>
                                      </p:cBhvr>
                                      <p:to>
                                        <p:strVal val="visible"/>
                                      </p:to>
                                    </p:set>
                                    <p:anim calcmode="lin" valueType="num">
                                      <p:cBhvr additive="base">
                                        <p:cTn id="17" dur="500" fill="hold"/>
                                        <p:tgtEl>
                                          <p:spTgt spid="43"/>
                                        </p:tgtEl>
                                        <p:attrNameLst>
                                          <p:attrName>ppt_x</p:attrName>
                                        </p:attrNameLst>
                                      </p:cBhvr>
                                      <p:tavLst>
                                        <p:tav tm="0">
                                          <p:val>
                                            <p:strVal val="#ppt_x"/>
                                          </p:val>
                                        </p:tav>
                                        <p:tav tm="100000">
                                          <p:val>
                                            <p:strVal val="#ppt_x"/>
                                          </p:val>
                                        </p:tav>
                                      </p:tavLst>
                                    </p:anim>
                                    <p:anim calcmode="lin" valueType="num">
                                      <p:cBhvr additive="base">
                                        <p:cTn id="18" dur="500" fill="hold"/>
                                        <p:tgtEl>
                                          <p:spTgt spid="43"/>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44"/>
                                        </p:tgtEl>
                                        <p:attrNameLst>
                                          <p:attrName>style.visibility</p:attrName>
                                        </p:attrNameLst>
                                      </p:cBhvr>
                                      <p:to>
                                        <p:strVal val="visible"/>
                                      </p:to>
                                    </p:set>
                                    <p:anim calcmode="lin" valueType="num">
                                      <p:cBhvr additive="base">
                                        <p:cTn id="21" dur="500" fill="hold"/>
                                        <p:tgtEl>
                                          <p:spTgt spid="44"/>
                                        </p:tgtEl>
                                        <p:attrNameLst>
                                          <p:attrName>ppt_x</p:attrName>
                                        </p:attrNameLst>
                                      </p:cBhvr>
                                      <p:tavLst>
                                        <p:tav tm="0">
                                          <p:val>
                                            <p:strVal val="#ppt_x"/>
                                          </p:val>
                                        </p:tav>
                                        <p:tav tm="100000">
                                          <p:val>
                                            <p:strVal val="#ppt_x"/>
                                          </p:val>
                                        </p:tav>
                                      </p:tavLst>
                                    </p:anim>
                                    <p:anim calcmode="lin" valueType="num">
                                      <p:cBhvr additive="base">
                                        <p:cTn id="22" dur="500" fill="hold"/>
                                        <p:tgtEl>
                                          <p:spTgt spid="44"/>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39"/>
                                        </p:tgtEl>
                                        <p:attrNameLst>
                                          <p:attrName>style.visibility</p:attrName>
                                        </p:attrNameLst>
                                      </p:cBhvr>
                                      <p:to>
                                        <p:strVal val="visible"/>
                                      </p:to>
                                    </p:set>
                                    <p:anim calcmode="lin" valueType="num">
                                      <p:cBhvr additive="base">
                                        <p:cTn id="25" dur="500" fill="hold"/>
                                        <p:tgtEl>
                                          <p:spTgt spid="39"/>
                                        </p:tgtEl>
                                        <p:attrNameLst>
                                          <p:attrName>ppt_x</p:attrName>
                                        </p:attrNameLst>
                                      </p:cBhvr>
                                      <p:tavLst>
                                        <p:tav tm="0">
                                          <p:val>
                                            <p:strVal val="#ppt_x"/>
                                          </p:val>
                                        </p:tav>
                                        <p:tav tm="100000">
                                          <p:val>
                                            <p:strVal val="#ppt_x"/>
                                          </p:val>
                                        </p:tav>
                                      </p:tavLst>
                                    </p:anim>
                                    <p:anim calcmode="lin" valueType="num">
                                      <p:cBhvr additive="base">
                                        <p:cTn id="26" dur="500" fill="hold"/>
                                        <p:tgtEl>
                                          <p:spTgt spid="39"/>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40"/>
                                        </p:tgtEl>
                                        <p:attrNameLst>
                                          <p:attrName>style.visibility</p:attrName>
                                        </p:attrNameLst>
                                      </p:cBhvr>
                                      <p:to>
                                        <p:strVal val="visible"/>
                                      </p:to>
                                    </p:set>
                                    <p:anim calcmode="lin" valueType="num">
                                      <p:cBhvr additive="base">
                                        <p:cTn id="29" dur="500" fill="hold"/>
                                        <p:tgtEl>
                                          <p:spTgt spid="40"/>
                                        </p:tgtEl>
                                        <p:attrNameLst>
                                          <p:attrName>ppt_x</p:attrName>
                                        </p:attrNameLst>
                                      </p:cBhvr>
                                      <p:tavLst>
                                        <p:tav tm="0">
                                          <p:val>
                                            <p:strVal val="#ppt_x"/>
                                          </p:val>
                                        </p:tav>
                                        <p:tav tm="100000">
                                          <p:val>
                                            <p:strVal val="#ppt_x"/>
                                          </p:val>
                                        </p:tav>
                                      </p:tavLst>
                                    </p:anim>
                                    <p:anim calcmode="lin" valueType="num">
                                      <p:cBhvr additive="base">
                                        <p:cTn id="30" dur="500" fill="hold"/>
                                        <p:tgtEl>
                                          <p:spTgt spid="40"/>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42"/>
                                        </p:tgtEl>
                                        <p:attrNameLst>
                                          <p:attrName>style.visibility</p:attrName>
                                        </p:attrNameLst>
                                      </p:cBhvr>
                                      <p:to>
                                        <p:strVal val="visible"/>
                                      </p:to>
                                    </p:set>
                                    <p:anim calcmode="lin" valueType="num">
                                      <p:cBhvr additive="base">
                                        <p:cTn id="33" dur="500" fill="hold"/>
                                        <p:tgtEl>
                                          <p:spTgt spid="42"/>
                                        </p:tgtEl>
                                        <p:attrNameLst>
                                          <p:attrName>ppt_x</p:attrName>
                                        </p:attrNameLst>
                                      </p:cBhvr>
                                      <p:tavLst>
                                        <p:tav tm="0">
                                          <p:val>
                                            <p:strVal val="#ppt_x"/>
                                          </p:val>
                                        </p:tav>
                                        <p:tav tm="100000">
                                          <p:val>
                                            <p:strVal val="#ppt_x"/>
                                          </p:val>
                                        </p:tav>
                                      </p:tavLst>
                                    </p:anim>
                                    <p:anim calcmode="lin" valueType="num">
                                      <p:cBhvr additive="base">
                                        <p:cTn id="34" dur="500" fill="hold"/>
                                        <p:tgtEl>
                                          <p:spTgt spid="42"/>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11">
                                            <p:txEl>
                                              <p:pRg st="19" end="19"/>
                                            </p:txEl>
                                          </p:spTgt>
                                        </p:tgtEl>
                                        <p:attrNameLst>
                                          <p:attrName>style.visibility</p:attrName>
                                        </p:attrNameLst>
                                      </p:cBhvr>
                                      <p:to>
                                        <p:strVal val="visible"/>
                                      </p:to>
                                    </p:set>
                                    <p:anim calcmode="lin" valueType="num">
                                      <p:cBhvr additive="base">
                                        <p:cTn id="39" dur="500" fill="hold"/>
                                        <p:tgtEl>
                                          <p:spTgt spid="11">
                                            <p:txEl>
                                              <p:pRg st="19" end="19"/>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11">
                                            <p:txEl>
                                              <p:pRg st="19" end="1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43" grpId="0"/>
      <p:bldP spid="39"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35586" y="-6366"/>
            <a:ext cx="10112716" cy="609600"/>
          </a:xfrm>
        </p:spPr>
        <p:txBody>
          <a:bodyPr>
            <a:noAutofit/>
          </a:bodyPr>
          <a:lstStyle/>
          <a:p>
            <a:pPr algn="ctr"/>
            <a:r>
              <a:rPr lang="en-US" sz="4000" dirty="0" err="1">
                <a:gradFill>
                  <a:gsLst>
                    <a:gs pos="0">
                      <a:schemeClr val="tx2"/>
                    </a:gs>
                    <a:gs pos="46000">
                      <a:schemeClr val="tx2"/>
                    </a:gs>
                    <a:gs pos="86000">
                      <a:schemeClr val="accent5"/>
                    </a:gs>
                  </a:gsLst>
                  <a:lin ang="5400000" scaled="1"/>
                </a:gradFill>
              </a:rPr>
              <a:t>pnp</a:t>
            </a:r>
            <a:r>
              <a:rPr lang="en-US" sz="4000" dirty="0">
                <a:gradFill>
                  <a:gsLst>
                    <a:gs pos="0">
                      <a:schemeClr val="tx2"/>
                    </a:gs>
                    <a:gs pos="46000">
                      <a:schemeClr val="tx2"/>
                    </a:gs>
                    <a:gs pos="86000">
                      <a:schemeClr val="accent5"/>
                    </a:gs>
                  </a:gsLst>
                  <a:lin ang="5400000" scaled="1"/>
                </a:gradFill>
              </a:rPr>
              <a:t> Common-Emitter (CE) Stage (Continued)</a:t>
            </a:r>
          </a:p>
        </p:txBody>
      </p:sp>
      <p:sp>
        <p:nvSpPr>
          <p:cNvPr id="13" name="Rectangle 12">
            <a:extLst>
              <a:ext uri="{FF2B5EF4-FFF2-40B4-BE49-F238E27FC236}">
                <a16:creationId xmlns:a16="http://schemas.microsoft.com/office/drawing/2014/main" id="{138AAE81-8DFA-4F3C-ACF1-8531FD67AC8B}"/>
              </a:ext>
            </a:extLst>
          </p:cNvPr>
          <p:cNvSpPr/>
          <p:nvPr/>
        </p:nvSpPr>
        <p:spPr>
          <a:xfrm>
            <a:off x="230910" y="861896"/>
            <a:ext cx="11647054" cy="5909310"/>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marL="285750" indent="-285750">
              <a:buFont typeface="Arial" panose="020B0604020202020204" pitchFamily="34" charset="0"/>
              <a:buChar char="•"/>
            </a:pPr>
            <a:endParaRPr lang="en-US" altLang="en-US" dirty="0">
              <a:solidFill>
                <a:prstClr val="black"/>
              </a:solidFill>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endParaRPr lang="en-US" altLang="en-US" dirty="0">
              <a:solidFill>
                <a:prstClr val="black"/>
              </a:solidFill>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endParaRPr lang="en-US" altLang="en-US" dirty="0">
              <a:solidFill>
                <a:prstClr val="black"/>
              </a:solidFill>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endParaRPr lang="en-US" altLang="en-US" dirty="0">
              <a:solidFill>
                <a:prstClr val="black"/>
              </a:solidFill>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endParaRPr lang="en-US" altLang="en-US" dirty="0">
              <a:solidFill>
                <a:prstClr val="black"/>
              </a:solidFill>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endParaRPr lang="en-US" altLang="en-US" dirty="0">
              <a:solidFill>
                <a:prstClr val="black"/>
              </a:solidFill>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endParaRPr lang="en-US" altLang="en-US" dirty="0">
              <a:solidFill>
                <a:prstClr val="black"/>
              </a:solidFill>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endParaRPr lang="en-US" altLang="en-US" dirty="0">
              <a:solidFill>
                <a:prstClr val="black"/>
              </a:solidFill>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endParaRPr lang="en-US" altLang="en-US" dirty="0">
              <a:solidFill>
                <a:prstClr val="black"/>
              </a:solidFill>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endParaRPr lang="en-US" altLang="en-US" dirty="0">
              <a:solidFill>
                <a:prstClr val="black"/>
              </a:solidFill>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endParaRPr lang="en-US" altLang="en-US" dirty="0">
              <a:solidFill>
                <a:prstClr val="black"/>
              </a:solidFill>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endParaRPr lang="en-US" altLang="en-US" dirty="0">
              <a:solidFill>
                <a:prstClr val="black"/>
              </a:solidFill>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endParaRPr lang="en-US" altLang="en-US" dirty="0">
              <a:solidFill>
                <a:prstClr val="black"/>
              </a:solidFill>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endParaRPr lang="en-US" altLang="en-US" dirty="0">
              <a:solidFill>
                <a:prstClr val="black"/>
              </a:solidFill>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endParaRPr lang="en-US" altLang="en-US" dirty="0">
              <a:solidFill>
                <a:prstClr val="black"/>
              </a:solidFill>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endParaRPr lang="en-US" altLang="en-US" dirty="0">
              <a:solidFill>
                <a:prstClr val="black"/>
              </a:solidFill>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endParaRPr lang="en-US" altLang="en-US" dirty="0">
              <a:solidFill>
                <a:prstClr val="black"/>
              </a:solidFill>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endParaRPr lang="en-US" altLang="en-US" dirty="0">
              <a:solidFill>
                <a:prstClr val="black"/>
              </a:solidFill>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endParaRPr lang="en-US" altLang="en-US" dirty="0">
              <a:solidFill>
                <a:prstClr val="black"/>
              </a:solidFill>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r>
              <a:rPr lang="en-US" altLang="en-US" dirty="0">
                <a:solidFill>
                  <a:prstClr val="black"/>
                </a:solidFill>
                <a:latin typeface="Cambria Math" panose="02040503050406030204" pitchFamily="18" charset="0"/>
                <a:ea typeface="Cambria Math" panose="02040503050406030204" pitchFamily="18" charset="0"/>
              </a:rPr>
              <a:t>Notice that in circuit saturation that increasing the magnitude of the base current does not dramatically increase the magnitude of the collector current, i.e., the collector current magnitude approaches a saturation value.</a:t>
            </a:r>
          </a:p>
        </p:txBody>
      </p:sp>
      <p:pic>
        <p:nvPicPr>
          <p:cNvPr id="15" name="Picture 14">
            <a:extLst>
              <a:ext uri="{FF2B5EF4-FFF2-40B4-BE49-F238E27FC236}">
                <a16:creationId xmlns:a16="http://schemas.microsoft.com/office/drawing/2014/main" id="{DFF4C353-5036-4340-9C25-0E629CA01B64}"/>
              </a:ext>
            </a:extLst>
          </p:cNvPr>
          <p:cNvPicPr>
            <a:picLocks noChangeAspect="1"/>
          </p:cNvPicPr>
          <p:nvPr/>
        </p:nvPicPr>
        <p:blipFill>
          <a:blip r:embed="rId3"/>
          <a:stretch>
            <a:fillRect/>
          </a:stretch>
        </p:blipFill>
        <p:spPr>
          <a:xfrm>
            <a:off x="5648578" y="1470705"/>
            <a:ext cx="5846663" cy="4251258"/>
          </a:xfrm>
          <a:prstGeom prst="rect">
            <a:avLst/>
          </a:prstGeom>
        </p:spPr>
      </p:pic>
      <p:sp>
        <p:nvSpPr>
          <p:cNvPr id="16" name="TextBox 15">
            <a:extLst>
              <a:ext uri="{FF2B5EF4-FFF2-40B4-BE49-F238E27FC236}">
                <a16:creationId xmlns:a16="http://schemas.microsoft.com/office/drawing/2014/main" id="{186216B9-5E41-4E42-9E73-3BE37E6E4E35}"/>
              </a:ext>
            </a:extLst>
          </p:cNvPr>
          <p:cNvSpPr txBox="1"/>
          <p:nvPr/>
        </p:nvSpPr>
        <p:spPr>
          <a:xfrm>
            <a:off x="6459198" y="2903163"/>
            <a:ext cx="646587" cy="307777"/>
          </a:xfrm>
          <a:prstGeom prst="rect">
            <a:avLst/>
          </a:prstGeom>
          <a:noFill/>
        </p:spPr>
        <p:txBody>
          <a:bodyPr wrap="square" rtlCol="0">
            <a:spAutoFit/>
          </a:bodyPr>
          <a:lstStyle/>
          <a:p>
            <a:r>
              <a:rPr lang="en-US" sz="1400" dirty="0">
                <a:solidFill>
                  <a:srgbClr val="000000"/>
                </a:solidFill>
                <a:latin typeface="Cambria" panose="02040503050406030204"/>
              </a:rPr>
              <a:t>Cutoff</a:t>
            </a:r>
          </a:p>
        </p:txBody>
      </p:sp>
      <p:cxnSp>
        <p:nvCxnSpPr>
          <p:cNvPr id="17" name="Straight Arrow Connector 16">
            <a:extLst>
              <a:ext uri="{FF2B5EF4-FFF2-40B4-BE49-F238E27FC236}">
                <a16:creationId xmlns:a16="http://schemas.microsoft.com/office/drawing/2014/main" id="{A0F91CD0-6424-4A2C-8734-5E2A9ABA3665}"/>
              </a:ext>
            </a:extLst>
          </p:cNvPr>
          <p:cNvCxnSpPr>
            <a:cxnSpLocks/>
          </p:cNvCxnSpPr>
          <p:nvPr/>
        </p:nvCxnSpPr>
        <p:spPr>
          <a:xfrm>
            <a:off x="6782490" y="3196176"/>
            <a:ext cx="1" cy="303292"/>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2CA64D9A-17A4-4EEC-940A-107FB45F0183}"/>
              </a:ext>
            </a:extLst>
          </p:cNvPr>
          <p:cNvSpPr txBox="1"/>
          <p:nvPr/>
        </p:nvSpPr>
        <p:spPr>
          <a:xfrm>
            <a:off x="8098871" y="2675524"/>
            <a:ext cx="655436" cy="307777"/>
          </a:xfrm>
          <a:prstGeom prst="rect">
            <a:avLst/>
          </a:prstGeom>
          <a:noFill/>
        </p:spPr>
        <p:txBody>
          <a:bodyPr wrap="none" rtlCol="0">
            <a:spAutoFit/>
          </a:bodyPr>
          <a:lstStyle/>
          <a:p>
            <a:r>
              <a:rPr lang="en-US" sz="1400" dirty="0">
                <a:solidFill>
                  <a:srgbClr val="000000"/>
                </a:solidFill>
                <a:latin typeface="Cambria" panose="02040503050406030204"/>
              </a:rPr>
              <a:t>Active</a:t>
            </a:r>
          </a:p>
        </p:txBody>
      </p:sp>
      <p:cxnSp>
        <p:nvCxnSpPr>
          <p:cNvPr id="19" name="Straight Arrow Connector 18">
            <a:extLst>
              <a:ext uri="{FF2B5EF4-FFF2-40B4-BE49-F238E27FC236}">
                <a16:creationId xmlns:a16="http://schemas.microsoft.com/office/drawing/2014/main" id="{34FCD7B3-288A-469A-ADCE-EFCB82BC590E}"/>
              </a:ext>
            </a:extLst>
          </p:cNvPr>
          <p:cNvCxnSpPr>
            <a:cxnSpLocks/>
          </p:cNvCxnSpPr>
          <p:nvPr/>
        </p:nvCxnSpPr>
        <p:spPr>
          <a:xfrm>
            <a:off x="8754307" y="2829412"/>
            <a:ext cx="394132" cy="0"/>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CE374125-BC74-49E2-93A7-08636870C4E3}"/>
              </a:ext>
            </a:extLst>
          </p:cNvPr>
          <p:cNvSpPr txBox="1"/>
          <p:nvPr/>
        </p:nvSpPr>
        <p:spPr>
          <a:xfrm>
            <a:off x="9602170" y="2011441"/>
            <a:ext cx="987899" cy="307777"/>
          </a:xfrm>
          <a:prstGeom prst="rect">
            <a:avLst/>
          </a:prstGeom>
          <a:noFill/>
        </p:spPr>
        <p:txBody>
          <a:bodyPr wrap="none" rtlCol="0">
            <a:spAutoFit/>
          </a:bodyPr>
          <a:lstStyle/>
          <a:p>
            <a:r>
              <a:rPr lang="en-US" sz="1400" dirty="0">
                <a:solidFill>
                  <a:srgbClr val="000000"/>
                </a:solidFill>
                <a:latin typeface="Cambria" panose="02040503050406030204"/>
              </a:rPr>
              <a:t>Saturation</a:t>
            </a:r>
          </a:p>
        </p:txBody>
      </p:sp>
      <p:cxnSp>
        <p:nvCxnSpPr>
          <p:cNvPr id="21" name="Straight Arrow Connector 20">
            <a:extLst>
              <a:ext uri="{FF2B5EF4-FFF2-40B4-BE49-F238E27FC236}">
                <a16:creationId xmlns:a16="http://schemas.microsoft.com/office/drawing/2014/main" id="{325A1E2C-A242-4A0B-B076-434D676AB3D7}"/>
              </a:ext>
            </a:extLst>
          </p:cNvPr>
          <p:cNvCxnSpPr>
            <a:cxnSpLocks/>
          </p:cNvCxnSpPr>
          <p:nvPr/>
        </p:nvCxnSpPr>
        <p:spPr>
          <a:xfrm>
            <a:off x="9626402" y="1801498"/>
            <a:ext cx="93523" cy="209942"/>
          </a:xfrm>
          <a:prstGeom prst="straightConnector1">
            <a:avLst/>
          </a:prstGeom>
          <a:ln w="25400">
            <a:solidFill>
              <a:schemeClr val="bg1"/>
            </a:solidFill>
            <a:headEnd type="triangle"/>
            <a:tailEnd type="none"/>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3FB2492F-19D3-457A-93E5-4647BAEFD9C2}"/>
              </a:ext>
            </a:extLst>
          </p:cNvPr>
          <p:cNvPicPr>
            <a:picLocks noChangeAspect="1"/>
          </p:cNvPicPr>
          <p:nvPr/>
        </p:nvPicPr>
        <p:blipFill>
          <a:blip r:embed="rId4"/>
          <a:stretch>
            <a:fillRect/>
          </a:stretch>
        </p:blipFill>
        <p:spPr>
          <a:xfrm>
            <a:off x="632104" y="1921799"/>
            <a:ext cx="3901486" cy="2818338"/>
          </a:xfrm>
          <a:prstGeom prst="rect">
            <a:avLst/>
          </a:prstGeom>
        </p:spPr>
      </p:pic>
    </p:spTree>
    <p:extLst>
      <p:ext uri="{BB962C8B-B14F-4D97-AF65-F5344CB8AC3E}">
        <p14:creationId xmlns:p14="http://schemas.microsoft.com/office/powerpoint/2010/main" val="832833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ppt_x"/>
                                          </p:val>
                                        </p:tav>
                                        <p:tav tm="100000">
                                          <p:val>
                                            <p:strVal val="#ppt_x"/>
                                          </p:val>
                                        </p:tav>
                                      </p:tavLst>
                                    </p:anim>
                                    <p:anim calcmode="lin" valueType="num">
                                      <p:cBhvr additive="base">
                                        <p:cTn id="8" dur="500" fill="hold"/>
                                        <p:tgtEl>
                                          <p:spTgt spid="20"/>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1"/>
                                        </p:tgtEl>
                                        <p:attrNameLst>
                                          <p:attrName>style.visibility</p:attrName>
                                        </p:attrNameLst>
                                      </p:cBhvr>
                                      <p:to>
                                        <p:strVal val="visible"/>
                                      </p:to>
                                    </p:set>
                                    <p:anim calcmode="lin" valueType="num">
                                      <p:cBhvr additive="base">
                                        <p:cTn id="11" dur="500" fill="hold"/>
                                        <p:tgtEl>
                                          <p:spTgt spid="21"/>
                                        </p:tgtEl>
                                        <p:attrNameLst>
                                          <p:attrName>ppt_x</p:attrName>
                                        </p:attrNameLst>
                                      </p:cBhvr>
                                      <p:tavLst>
                                        <p:tav tm="0">
                                          <p:val>
                                            <p:strVal val="#ppt_x"/>
                                          </p:val>
                                        </p:tav>
                                        <p:tav tm="100000">
                                          <p:val>
                                            <p:strVal val="#ppt_x"/>
                                          </p:val>
                                        </p:tav>
                                      </p:tavLst>
                                    </p:anim>
                                    <p:anim calcmode="lin" valueType="num">
                                      <p:cBhvr additive="base">
                                        <p:cTn id="12" dur="500" fill="hold"/>
                                        <p:tgtEl>
                                          <p:spTgt spid="21"/>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anim calcmode="lin" valueType="num">
                                      <p:cBhvr additive="base">
                                        <p:cTn id="15" dur="500" fill="hold"/>
                                        <p:tgtEl>
                                          <p:spTgt spid="18"/>
                                        </p:tgtEl>
                                        <p:attrNameLst>
                                          <p:attrName>ppt_x</p:attrName>
                                        </p:attrNameLst>
                                      </p:cBhvr>
                                      <p:tavLst>
                                        <p:tav tm="0">
                                          <p:val>
                                            <p:strVal val="#ppt_x"/>
                                          </p:val>
                                        </p:tav>
                                        <p:tav tm="100000">
                                          <p:val>
                                            <p:strVal val="#ppt_x"/>
                                          </p:val>
                                        </p:tav>
                                      </p:tavLst>
                                    </p:anim>
                                    <p:anim calcmode="lin" valueType="num">
                                      <p:cBhvr additive="base">
                                        <p:cTn id="16" dur="500" fill="hold"/>
                                        <p:tgtEl>
                                          <p:spTgt spid="18"/>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9"/>
                                        </p:tgtEl>
                                        <p:attrNameLst>
                                          <p:attrName>style.visibility</p:attrName>
                                        </p:attrNameLst>
                                      </p:cBhvr>
                                      <p:to>
                                        <p:strVal val="visible"/>
                                      </p:to>
                                    </p:set>
                                    <p:anim calcmode="lin" valueType="num">
                                      <p:cBhvr additive="base">
                                        <p:cTn id="19" dur="500" fill="hold"/>
                                        <p:tgtEl>
                                          <p:spTgt spid="19"/>
                                        </p:tgtEl>
                                        <p:attrNameLst>
                                          <p:attrName>ppt_x</p:attrName>
                                        </p:attrNameLst>
                                      </p:cBhvr>
                                      <p:tavLst>
                                        <p:tav tm="0">
                                          <p:val>
                                            <p:strVal val="#ppt_x"/>
                                          </p:val>
                                        </p:tav>
                                        <p:tav tm="100000">
                                          <p:val>
                                            <p:strVal val="#ppt_x"/>
                                          </p:val>
                                        </p:tav>
                                      </p:tavLst>
                                    </p:anim>
                                    <p:anim calcmode="lin" valueType="num">
                                      <p:cBhvr additive="base">
                                        <p:cTn id="20" dur="500" fill="hold"/>
                                        <p:tgtEl>
                                          <p:spTgt spid="19"/>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anim calcmode="lin" valueType="num">
                                      <p:cBhvr additive="base">
                                        <p:cTn id="23" dur="500" fill="hold"/>
                                        <p:tgtEl>
                                          <p:spTgt spid="16"/>
                                        </p:tgtEl>
                                        <p:attrNameLst>
                                          <p:attrName>ppt_x</p:attrName>
                                        </p:attrNameLst>
                                      </p:cBhvr>
                                      <p:tavLst>
                                        <p:tav tm="0">
                                          <p:val>
                                            <p:strVal val="#ppt_x"/>
                                          </p:val>
                                        </p:tav>
                                        <p:tav tm="100000">
                                          <p:val>
                                            <p:strVal val="#ppt_x"/>
                                          </p:val>
                                        </p:tav>
                                      </p:tavLst>
                                    </p:anim>
                                    <p:anim calcmode="lin" valueType="num">
                                      <p:cBhvr additive="base">
                                        <p:cTn id="24" dur="500" fill="hold"/>
                                        <p:tgtEl>
                                          <p:spTgt spid="16"/>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anim calcmode="lin" valueType="num">
                                      <p:cBhvr additive="base">
                                        <p:cTn id="27" dur="500" fill="hold"/>
                                        <p:tgtEl>
                                          <p:spTgt spid="17"/>
                                        </p:tgtEl>
                                        <p:attrNameLst>
                                          <p:attrName>ppt_x</p:attrName>
                                        </p:attrNameLst>
                                      </p:cBhvr>
                                      <p:tavLst>
                                        <p:tav tm="0">
                                          <p:val>
                                            <p:strVal val="#ppt_x"/>
                                          </p:val>
                                        </p:tav>
                                        <p:tav tm="100000">
                                          <p:val>
                                            <p:strVal val="#ppt_x"/>
                                          </p:val>
                                        </p:tav>
                                      </p:tavLst>
                                    </p:anim>
                                    <p:anim calcmode="lin" valueType="num">
                                      <p:cBhvr additive="base">
                                        <p:cTn id="28"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13">
                                            <p:txEl>
                                              <p:pRg st="19" end="19"/>
                                            </p:txEl>
                                          </p:spTgt>
                                        </p:tgtEl>
                                        <p:attrNameLst>
                                          <p:attrName>style.visibility</p:attrName>
                                        </p:attrNameLst>
                                      </p:cBhvr>
                                      <p:to>
                                        <p:strVal val="visible"/>
                                      </p:to>
                                    </p:set>
                                    <p:anim calcmode="lin" valueType="num">
                                      <p:cBhvr additive="base">
                                        <p:cTn id="33" dur="500" fill="hold"/>
                                        <p:tgtEl>
                                          <p:spTgt spid="13">
                                            <p:txEl>
                                              <p:pRg st="19" end="19"/>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13">
                                            <p:txEl>
                                              <p:pRg st="19" end="1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8" grpId="0"/>
      <p:bldP spid="2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09644" y="0"/>
            <a:ext cx="7272006" cy="587229"/>
          </a:xfrm>
        </p:spPr>
        <p:txBody>
          <a:bodyPr/>
          <a:lstStyle/>
          <a:p>
            <a:r>
              <a:rPr lang="en-US" sz="4000" dirty="0" err="1"/>
              <a:t>pn</a:t>
            </a:r>
            <a:r>
              <a:rPr lang="en-US" sz="4000" dirty="0"/>
              <a:t> Junction Diode – Reverse Bias</a:t>
            </a:r>
          </a:p>
        </p:txBody>
      </p:sp>
      <p:sp>
        <p:nvSpPr>
          <p:cNvPr id="5" name="Rectangle 4"/>
          <p:cNvSpPr/>
          <p:nvPr/>
        </p:nvSpPr>
        <p:spPr>
          <a:xfrm>
            <a:off x="201336" y="665758"/>
            <a:ext cx="11769754" cy="4801314"/>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marL="285750" marR="0" lvl="0" indent="-285750" algn="l" defTabSz="914400" rtl="0" eaLnBrk="1" fontAlgn="auto" latinLnBrk="0" hangingPunct="1">
              <a:lnSpc>
                <a:spcPct val="100000"/>
              </a:lnSpc>
              <a:spcBef>
                <a:spcPct val="0"/>
              </a:spcBef>
              <a:spcAft>
                <a:spcPts val="0"/>
              </a:spcAft>
              <a:buClrTx/>
              <a:buSzTx/>
              <a:buFont typeface="Arial" panose="020B0604020202020204" pitchFamily="34" charset="0"/>
              <a:buChar char="•"/>
              <a:tabLst/>
              <a:defRPr/>
            </a:pPr>
            <a:r>
              <a:rPr kumimoji="0" lang="en-US" alt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a:t>With reverse bias, more work is required to move conduction </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a:t>band electrons from the n-side to the p-side.</a:t>
            </a:r>
          </a:p>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endParaRPr>
          </a:p>
          <a:p>
            <a:pPr marL="214313" marR="0" lvl="0" indent="-214313" algn="l" defTabSz="914400" rtl="0" eaLnBrk="1" fontAlgn="auto" latinLnBrk="0" hangingPunct="1">
              <a:lnSpc>
                <a:spcPct val="100000"/>
              </a:lnSpc>
              <a:spcBef>
                <a:spcPct val="0"/>
              </a:spcBef>
              <a:spcAft>
                <a:spcPts val="0"/>
              </a:spcAft>
              <a:buClrTx/>
              <a:buSzTx/>
              <a:buFont typeface="Arial" panose="020B0604020202020204" pitchFamily="34" charset="0"/>
              <a:buChar char="•"/>
              <a:tabLst/>
              <a:defRPr/>
            </a:pPr>
            <a:r>
              <a:rPr kumimoji="0" lang="en-US" alt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a:t>Reverse bias widens the depletion region and increases the </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a:t>barrier potential between the n and p-side of the junction.</a:t>
            </a:r>
          </a:p>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endParaRPr>
          </a:p>
          <a:p>
            <a:pPr marL="285750" marR="0" lvl="0" indent="-285750" algn="l" defTabSz="914400" rtl="0" eaLnBrk="1" fontAlgn="auto" latinLnBrk="0" hangingPunct="1">
              <a:lnSpc>
                <a:spcPct val="100000"/>
              </a:lnSpc>
              <a:spcBef>
                <a:spcPct val="0"/>
              </a:spcBef>
              <a:spcAft>
                <a:spcPts val="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srgbClr val="FF0000"/>
                </a:solidFill>
                <a:effectLst/>
                <a:uLnTx/>
                <a:uFillTx/>
                <a:latin typeface="Cambria Math" panose="02040503050406030204" pitchFamily="18" charset="0"/>
                <a:ea typeface="Cambria Math" panose="02040503050406030204" pitchFamily="18" charset="0"/>
                <a:cs typeface="+mn-cs"/>
              </a:rPr>
              <a:t>For a reverse biased </a:t>
            </a:r>
            <a:r>
              <a:rPr kumimoji="0" lang="en-US" sz="1800" b="1" i="0" u="none" strike="noStrike" kern="1200" cap="none" spc="0" normalizeH="0" baseline="0" noProof="0" dirty="0" err="1">
                <a:ln>
                  <a:noFill/>
                </a:ln>
                <a:solidFill>
                  <a:srgbClr val="FF0000"/>
                </a:solidFill>
                <a:effectLst/>
                <a:uLnTx/>
                <a:uFillTx/>
                <a:latin typeface="Cambria Math" panose="02040503050406030204" pitchFamily="18" charset="0"/>
                <a:ea typeface="Cambria Math" panose="02040503050406030204" pitchFamily="18" charset="0"/>
                <a:cs typeface="+mn-cs"/>
              </a:rPr>
              <a:t>pn</a:t>
            </a:r>
            <a:r>
              <a:rPr kumimoji="0" lang="en-US" sz="1800" b="1" i="0" u="none" strike="noStrike" kern="1200" cap="none" spc="0" normalizeH="0" baseline="0" noProof="0" dirty="0">
                <a:ln>
                  <a:noFill/>
                </a:ln>
                <a:solidFill>
                  <a:srgbClr val="FF0000"/>
                </a:solidFill>
                <a:effectLst/>
                <a:uLnTx/>
                <a:uFillTx/>
                <a:latin typeface="Cambria Math" panose="02040503050406030204" pitchFamily="18" charset="0"/>
                <a:ea typeface="Cambria Math" panose="02040503050406030204" pitchFamily="18" charset="0"/>
                <a:cs typeface="+mn-cs"/>
              </a:rPr>
              <a:t> junction, the depletion region inhibits </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800" b="1" i="0" u="none" strike="noStrike" kern="1200" cap="none" spc="0" normalizeH="0" baseline="0" noProof="0" dirty="0">
                <a:ln>
                  <a:noFill/>
                </a:ln>
                <a:solidFill>
                  <a:srgbClr val="FF0000"/>
                </a:solidFill>
                <a:effectLst/>
                <a:uLnTx/>
                <a:uFillTx/>
                <a:latin typeface="Cambria Math" panose="02040503050406030204" pitchFamily="18" charset="0"/>
                <a:ea typeface="Cambria Math" panose="02040503050406030204" pitchFamily="18" charset="0"/>
                <a:cs typeface="+mn-cs"/>
              </a:rPr>
              <a:t>majority carriers from crossing the junction, while aiding minority </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800" b="1" i="0" u="none" strike="noStrike" kern="1200" cap="none" spc="0" normalizeH="0" baseline="0" noProof="0" dirty="0">
                <a:ln>
                  <a:noFill/>
                </a:ln>
                <a:solidFill>
                  <a:srgbClr val="FF0000"/>
                </a:solidFill>
                <a:effectLst/>
                <a:uLnTx/>
                <a:uFillTx/>
                <a:latin typeface="Cambria Math" panose="02040503050406030204" pitchFamily="18" charset="0"/>
                <a:ea typeface="Cambria Math" panose="02040503050406030204" pitchFamily="18" charset="0"/>
                <a:cs typeface="+mn-cs"/>
              </a:rPr>
              <a:t>carriers to cross the junction.</a:t>
            </a:r>
          </a:p>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endParaRPr>
          </a:p>
          <a:p>
            <a:pPr marL="214313" marR="0" lvl="0" indent="-214313" algn="l" defTabSz="914400" rtl="0" eaLnBrk="1" fontAlgn="auto" latinLnBrk="0" hangingPunct="1">
              <a:lnSpc>
                <a:spcPct val="100000"/>
              </a:lnSpc>
              <a:spcBef>
                <a:spcPct val="0"/>
              </a:spcBef>
              <a:spcAft>
                <a:spcPts val="0"/>
              </a:spcAft>
              <a:buClrTx/>
              <a:buSzTx/>
              <a:buFont typeface="Arial" panose="020B0604020202020204" pitchFamily="34" charset="0"/>
              <a:buChar char="•"/>
              <a:tabLst/>
              <a:defRPr/>
            </a:pPr>
            <a:r>
              <a:rPr kumimoji="0" lang="en-US" alt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a:t>A relatively small conventional current, referred to as </a:t>
            </a:r>
            <a:r>
              <a:rPr kumimoji="0" lang="en-US" alt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Calibri" panose="020F0502020204030204" pitchFamily="34" charset="0"/>
              </a:rPr>
              <a:t>reverse </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Calibri" panose="020F0502020204030204" pitchFamily="34" charset="0"/>
              </a:rPr>
              <a:t>saturation current I</a:t>
            </a:r>
            <a:r>
              <a:rPr kumimoji="0" lang="en-US" altLang="en-US" sz="1800" b="0" i="0" u="none" strike="noStrike" kern="1200" cap="none" spc="0" normalizeH="0" baseline="-25000" noProof="0" dirty="0">
                <a:ln>
                  <a:noFill/>
                </a:ln>
                <a:solidFill>
                  <a:srgbClr val="000000"/>
                </a:solidFill>
                <a:effectLst/>
                <a:uLnTx/>
                <a:uFillTx/>
                <a:latin typeface="Cambria Math" panose="02040503050406030204" pitchFamily="18" charset="0"/>
                <a:ea typeface="Cambria Math" panose="02040503050406030204" pitchFamily="18" charset="0"/>
                <a:cs typeface="Calibri" panose="020F0502020204030204" pitchFamily="34" charset="0"/>
              </a:rPr>
              <a:t>s</a:t>
            </a:r>
            <a:r>
              <a:rPr kumimoji="0" lang="en-US" alt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Calibri" panose="020F0502020204030204" pitchFamily="34" charset="0"/>
              </a:rPr>
              <a:t>, flows in a reversed biased </a:t>
            </a:r>
            <a:r>
              <a:rPr kumimoji="0" lang="en-US" altLang="en-US" sz="1800" b="0" i="0" u="none" strike="noStrike" kern="1200" cap="none" spc="0" normalizeH="0" baseline="0" noProof="0" dirty="0" err="1">
                <a:ln>
                  <a:noFill/>
                </a:ln>
                <a:solidFill>
                  <a:srgbClr val="000000"/>
                </a:solidFill>
                <a:effectLst/>
                <a:uLnTx/>
                <a:uFillTx/>
                <a:latin typeface="Cambria Math" panose="02040503050406030204" pitchFamily="18" charset="0"/>
                <a:ea typeface="Cambria Math" panose="02040503050406030204" pitchFamily="18" charset="0"/>
                <a:cs typeface="Calibri" panose="020F0502020204030204" pitchFamily="34" charset="0"/>
              </a:rPr>
              <a:t>pn</a:t>
            </a:r>
            <a:r>
              <a:rPr kumimoji="0" lang="en-US" alt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Calibri" panose="020F0502020204030204" pitchFamily="34" charset="0"/>
              </a:rPr>
              <a:t> junction diode. </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Calibri" panose="020F0502020204030204" pitchFamily="34" charset="0"/>
              </a:rPr>
              <a:t>I</a:t>
            </a:r>
            <a:r>
              <a:rPr kumimoji="0" lang="en-US" altLang="en-US" sz="1800" b="0" i="0" u="none" strike="noStrike" kern="1200" cap="none" spc="0" normalizeH="0" baseline="-25000" noProof="0" dirty="0">
                <a:ln>
                  <a:noFill/>
                </a:ln>
                <a:solidFill>
                  <a:srgbClr val="000000"/>
                </a:solidFill>
                <a:effectLst/>
                <a:uLnTx/>
                <a:uFillTx/>
                <a:latin typeface="Cambria Math" panose="02040503050406030204" pitchFamily="18" charset="0"/>
                <a:ea typeface="Cambria Math" panose="02040503050406030204" pitchFamily="18" charset="0"/>
                <a:cs typeface="Calibri" panose="020F0502020204030204" pitchFamily="34" charset="0"/>
              </a:rPr>
              <a:t>s</a:t>
            </a:r>
            <a:r>
              <a:rPr kumimoji="0" lang="en-US" alt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Calibri" panose="020F0502020204030204" pitchFamily="34" charset="0"/>
              </a:rPr>
              <a:t> consists mostly of minority carriers in the vicinity of the depletion</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Calibri" panose="020F0502020204030204" pitchFamily="34" charset="0"/>
              </a:rPr>
              <a:t> region crossing the junction. Saturation refers to the fact that I</a:t>
            </a:r>
            <a:r>
              <a:rPr kumimoji="0" lang="en-US" altLang="en-US" sz="1800" b="0" i="0" u="none" strike="noStrike" kern="1200" cap="none" spc="0" normalizeH="0" baseline="-25000" noProof="0" dirty="0">
                <a:ln>
                  <a:noFill/>
                </a:ln>
                <a:solidFill>
                  <a:srgbClr val="000000"/>
                </a:solidFill>
                <a:effectLst/>
                <a:uLnTx/>
                <a:uFillTx/>
                <a:latin typeface="Cambria Math" panose="02040503050406030204" pitchFamily="18" charset="0"/>
                <a:ea typeface="Cambria Math" panose="02040503050406030204" pitchFamily="18" charset="0"/>
                <a:cs typeface="Calibri" panose="020F0502020204030204" pitchFamily="34" charset="0"/>
              </a:rPr>
              <a:t>s</a:t>
            </a:r>
            <a:r>
              <a:rPr kumimoji="0" lang="en-US" alt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Calibri" panose="020F0502020204030204" pitchFamily="34" charset="0"/>
              </a:rPr>
              <a:t> </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Calibri" panose="020F0502020204030204" pitchFamily="34" charset="0"/>
              </a:rPr>
              <a:t>reaches a maximum value under reverse bias, only slightly increasing with increasing reverse voltage.</a:t>
            </a:r>
          </a:p>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Calibri" panose="020F0502020204030204"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Calibri" panose="020F0502020204030204" pitchFamily="34" charset="0"/>
              </a:rPr>
              <a:t> For a typical silicon </a:t>
            </a:r>
            <a:r>
              <a:rPr kumimoji="0" lang="en-US" altLang="en-US" sz="1800" b="0" i="0" u="none" strike="noStrike" kern="1200" cap="none" spc="0" normalizeH="0" baseline="0" noProof="0" dirty="0" err="1">
                <a:ln>
                  <a:noFill/>
                </a:ln>
                <a:solidFill>
                  <a:srgbClr val="000000"/>
                </a:solidFill>
                <a:effectLst/>
                <a:uLnTx/>
                <a:uFillTx/>
                <a:latin typeface="Cambria Math" panose="02040503050406030204" pitchFamily="18" charset="0"/>
                <a:ea typeface="Cambria Math" panose="02040503050406030204" pitchFamily="18" charset="0"/>
                <a:cs typeface="Calibri" panose="020F0502020204030204" pitchFamily="34" charset="0"/>
              </a:rPr>
              <a:t>pn</a:t>
            </a:r>
            <a:r>
              <a:rPr kumimoji="0" lang="en-US" alt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Calibri" panose="020F0502020204030204" pitchFamily="34" charset="0"/>
              </a:rPr>
              <a:t> junction diode at 25˚C , I</a:t>
            </a:r>
            <a:r>
              <a:rPr kumimoji="0" lang="en-US" altLang="en-US" sz="1800" b="0" i="0" u="none" strike="noStrike" kern="1200" cap="none" spc="0" normalizeH="0" baseline="-25000" noProof="0" dirty="0">
                <a:ln>
                  <a:noFill/>
                </a:ln>
                <a:solidFill>
                  <a:srgbClr val="000000"/>
                </a:solidFill>
                <a:effectLst/>
                <a:uLnTx/>
                <a:uFillTx/>
                <a:latin typeface="Cambria Math" panose="02040503050406030204" pitchFamily="18" charset="0"/>
                <a:ea typeface="Cambria Math" panose="02040503050406030204" pitchFamily="18" charset="0"/>
                <a:cs typeface="Calibri" panose="020F0502020204030204" pitchFamily="34" charset="0"/>
              </a:rPr>
              <a:t>s</a:t>
            </a:r>
            <a:r>
              <a:rPr kumimoji="0" lang="en-US" alt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Calibri" panose="020F0502020204030204" pitchFamily="34" charset="0"/>
              </a:rPr>
              <a:t> &lt;&lt; 1 µA.</a:t>
            </a:r>
            <a:endParaRPr kumimoji="0" lang="en-US" alt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05475" y="769493"/>
            <a:ext cx="4690794" cy="3733159"/>
          </a:xfrm>
          <a:prstGeom prst="rect">
            <a:avLst/>
          </a:prstGeom>
        </p:spPr>
      </p:pic>
    </p:spTree>
    <p:extLst>
      <p:ext uri="{BB962C8B-B14F-4D97-AF65-F5344CB8AC3E}">
        <p14:creationId xmlns:p14="http://schemas.microsoft.com/office/powerpoint/2010/main" val="13822222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10" end="10"/>
                                            </p:txEl>
                                          </p:spTgt>
                                        </p:tgtEl>
                                        <p:attrNameLst>
                                          <p:attrName>style.visibility</p:attrName>
                                        </p:attrNameLst>
                                      </p:cBhvr>
                                      <p:to>
                                        <p:strVal val="visible"/>
                                      </p:to>
                                    </p:set>
                                    <p:anim calcmode="lin" valueType="num">
                                      <p:cBhvr additive="base">
                                        <p:cTn id="7" dur="500" fill="hold"/>
                                        <p:tgtEl>
                                          <p:spTgt spid="5">
                                            <p:txEl>
                                              <p:pRg st="10" end="1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10" end="1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
                                            <p:txEl>
                                              <p:pRg st="11" end="11"/>
                                            </p:txEl>
                                          </p:spTgt>
                                        </p:tgtEl>
                                        <p:attrNameLst>
                                          <p:attrName>style.visibility</p:attrName>
                                        </p:attrNameLst>
                                      </p:cBhvr>
                                      <p:to>
                                        <p:strVal val="visible"/>
                                      </p:to>
                                    </p:set>
                                    <p:anim calcmode="lin" valueType="num">
                                      <p:cBhvr additive="base">
                                        <p:cTn id="11" dur="500" fill="hold"/>
                                        <p:tgtEl>
                                          <p:spTgt spid="5">
                                            <p:txEl>
                                              <p:pRg st="11" end="1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5">
                                            <p:txEl>
                                              <p:pRg st="11" end="1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5">
                                            <p:txEl>
                                              <p:pRg st="12" end="12"/>
                                            </p:txEl>
                                          </p:spTgt>
                                        </p:tgtEl>
                                        <p:attrNameLst>
                                          <p:attrName>style.visibility</p:attrName>
                                        </p:attrNameLst>
                                      </p:cBhvr>
                                      <p:to>
                                        <p:strVal val="visible"/>
                                      </p:to>
                                    </p:set>
                                    <p:anim calcmode="lin" valueType="num">
                                      <p:cBhvr additive="base">
                                        <p:cTn id="15" dur="500" fill="hold"/>
                                        <p:tgtEl>
                                          <p:spTgt spid="5">
                                            <p:txEl>
                                              <p:pRg st="12" end="1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5">
                                            <p:txEl>
                                              <p:pRg st="12" end="12"/>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5">
                                            <p:txEl>
                                              <p:pRg st="13" end="13"/>
                                            </p:txEl>
                                          </p:spTgt>
                                        </p:tgtEl>
                                        <p:attrNameLst>
                                          <p:attrName>style.visibility</p:attrName>
                                        </p:attrNameLst>
                                      </p:cBhvr>
                                      <p:to>
                                        <p:strVal val="visible"/>
                                      </p:to>
                                    </p:set>
                                    <p:anim calcmode="lin" valueType="num">
                                      <p:cBhvr additive="base">
                                        <p:cTn id="19" dur="500" fill="hold"/>
                                        <p:tgtEl>
                                          <p:spTgt spid="5">
                                            <p:txEl>
                                              <p:pRg st="13" end="1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txEl>
                                              <p:pRg st="13" end="13"/>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5">
                                            <p:txEl>
                                              <p:pRg st="14" end="14"/>
                                            </p:txEl>
                                          </p:spTgt>
                                        </p:tgtEl>
                                        <p:attrNameLst>
                                          <p:attrName>style.visibility</p:attrName>
                                        </p:attrNameLst>
                                      </p:cBhvr>
                                      <p:to>
                                        <p:strVal val="visible"/>
                                      </p:to>
                                    </p:set>
                                    <p:anim calcmode="lin" valueType="num">
                                      <p:cBhvr additive="base">
                                        <p:cTn id="23" dur="500" fill="hold"/>
                                        <p:tgtEl>
                                          <p:spTgt spid="5">
                                            <p:txEl>
                                              <p:pRg st="14" end="1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5">
                                            <p:txEl>
                                              <p:pRg st="14" end="14"/>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5">
                                            <p:txEl>
                                              <p:pRg st="16" end="16"/>
                                            </p:txEl>
                                          </p:spTgt>
                                        </p:tgtEl>
                                        <p:attrNameLst>
                                          <p:attrName>style.visibility</p:attrName>
                                        </p:attrNameLst>
                                      </p:cBhvr>
                                      <p:to>
                                        <p:strVal val="visible"/>
                                      </p:to>
                                    </p:set>
                                    <p:anim calcmode="lin" valueType="num">
                                      <p:cBhvr additive="base">
                                        <p:cTn id="29" dur="500" fill="hold"/>
                                        <p:tgtEl>
                                          <p:spTgt spid="5">
                                            <p:txEl>
                                              <p:pRg st="16" end="16"/>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5">
                                            <p:txEl>
                                              <p:pRg st="16" end="1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1119" y="0"/>
            <a:ext cx="10682393" cy="609600"/>
          </a:xfrm>
        </p:spPr>
        <p:txBody>
          <a:bodyPr>
            <a:noAutofit/>
          </a:bodyPr>
          <a:lstStyle/>
          <a:p>
            <a:pPr algn="ctr"/>
            <a:r>
              <a:rPr lang="en-US" sz="4000" dirty="0">
                <a:gradFill>
                  <a:gsLst>
                    <a:gs pos="0">
                      <a:schemeClr val="tx2"/>
                    </a:gs>
                    <a:gs pos="46000">
                      <a:schemeClr val="tx2"/>
                    </a:gs>
                    <a:gs pos="86000">
                      <a:schemeClr val="accent5"/>
                    </a:gs>
                  </a:gsLst>
                  <a:lin ang="5400000" scaled="1"/>
                </a:gradFill>
              </a:rPr>
              <a:t>Load Line for Common-Emitter (CE) Configuration</a:t>
            </a:r>
          </a:p>
        </p:txBody>
      </p:sp>
      <p:sp>
        <p:nvSpPr>
          <p:cNvPr id="138" name="Rectangle 137"/>
          <p:cNvSpPr/>
          <p:nvPr/>
        </p:nvSpPr>
        <p:spPr>
          <a:xfrm>
            <a:off x="394283" y="670470"/>
            <a:ext cx="11585196" cy="6063198"/>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en-US" sz="1800" b="0" i="0" u="none" strike="noStrike" kern="1200" cap="none" spc="0" normalizeH="0" baseline="0" noProof="0" dirty="0">
              <a:ln>
                <a:noFill/>
              </a:ln>
              <a:solidFill>
                <a:srgbClr val="000000"/>
              </a:solidFill>
              <a:effectLst/>
              <a:uLnTx/>
              <a:uFillTx/>
              <a:latin typeface="Cambria" panose="02040503050406030204"/>
              <a:ea typeface="+mn-ea"/>
              <a:cs typeface="Arial" panose="020B0604020202020204" pitchFamily="34" charset="0"/>
            </a:endParaRPr>
          </a:p>
          <a:p>
            <a:pPr marL="285750" marR="0" lvl="0" indent="-285750" algn="l" defTabSz="914400" rtl="0" eaLnBrk="1" fontAlgn="auto" latinLnBrk="0" hangingPunct="1">
              <a:lnSpc>
                <a:spcPct val="100000"/>
              </a:lnSpc>
              <a:spcBef>
                <a:spcPts val="1200"/>
              </a:spcBef>
              <a:spcAft>
                <a:spcPts val="0"/>
              </a:spcAft>
              <a:buClrTx/>
              <a:buSzTx/>
              <a:buFont typeface="Arial" panose="020B0604020202020204" pitchFamily="34" charset="0"/>
              <a:buChar char="•"/>
              <a:tabLst/>
              <a:defRPr/>
            </a:pPr>
            <a:r>
              <a:rPr kumimoji="0" lang="en-US" altLang="en-US" sz="1800" b="0" i="0" u="none" strike="noStrike" kern="1200" cap="none" spc="0" normalizeH="0" baseline="0" noProof="0" dirty="0">
                <a:ln>
                  <a:noFill/>
                </a:ln>
                <a:solidFill>
                  <a:srgbClr val="000000"/>
                </a:solidFill>
                <a:effectLst/>
                <a:uLnTx/>
                <a:uFillTx/>
                <a:latin typeface="Cambria" panose="02040503050406030204"/>
                <a:ea typeface="+mn-ea"/>
                <a:cs typeface="Arial" panose="020B0604020202020204" pitchFamily="34" charset="0"/>
              </a:rPr>
              <a:t>For hand calculations, the load line provides helpful approximations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srgbClr val="000000"/>
                </a:solidFill>
                <a:effectLst/>
                <a:uLnTx/>
                <a:uFillTx/>
                <a:latin typeface="Cambria" panose="02040503050406030204"/>
                <a:ea typeface="+mn-ea"/>
                <a:cs typeface="Arial" panose="020B0604020202020204" pitchFamily="34" charset="0"/>
              </a:rPr>
              <a:t>for determining the s</a:t>
            </a:r>
            <a:r>
              <a:rPr kumimoji="0" lang="en-US" altLang="en-US" sz="1800" b="0" i="0" u="none" strike="noStrike" kern="1200" cap="none" spc="0" normalizeH="0" baseline="0" noProof="0" dirty="0" err="1">
                <a:ln>
                  <a:noFill/>
                </a:ln>
                <a:solidFill>
                  <a:srgbClr val="000000"/>
                </a:solidFill>
                <a:effectLst/>
                <a:uLnTx/>
                <a:uFillTx/>
                <a:latin typeface="Cambria" panose="02040503050406030204"/>
                <a:ea typeface="+mn-ea"/>
                <a:cs typeface="Arial" panose="020B0604020202020204" pitchFamily="34" charset="0"/>
              </a:rPr>
              <a:t>aturation</a:t>
            </a:r>
            <a:r>
              <a:rPr kumimoji="0" lang="en-US" altLang="en-US" sz="1800" b="0" i="0" u="none" strike="noStrike" kern="1200" cap="none" spc="0" normalizeH="0" baseline="0" noProof="0" dirty="0">
                <a:ln>
                  <a:noFill/>
                </a:ln>
                <a:solidFill>
                  <a:srgbClr val="000000"/>
                </a:solidFill>
                <a:effectLst/>
                <a:uLnTx/>
                <a:uFillTx/>
                <a:latin typeface="Cambria" panose="02040503050406030204"/>
                <a:ea typeface="+mn-ea"/>
                <a:cs typeface="Arial" panose="020B0604020202020204" pitchFamily="34" charset="0"/>
              </a:rPr>
              <a:t> and cutoff  points of a given circuit.</a:t>
            </a:r>
          </a:p>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Cambria" panose="02040503050406030204"/>
              <a:ea typeface="+mn-ea"/>
              <a:cs typeface="Arial" panose="020B0604020202020204" pitchFamily="34" charset="0"/>
            </a:endParaRP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1800" b="0" i="0" u="none" strike="noStrike" kern="1200" cap="none" spc="0" normalizeH="0" baseline="0" noProof="0" dirty="0">
                <a:ln>
                  <a:noFill/>
                </a:ln>
                <a:solidFill>
                  <a:srgbClr val="000000"/>
                </a:solidFill>
                <a:effectLst/>
                <a:uLnTx/>
                <a:uFillTx/>
                <a:latin typeface="Cambria" panose="02040503050406030204"/>
                <a:ea typeface="+mn-ea"/>
                <a:cs typeface="Arial" panose="020B0604020202020204" pitchFamily="34" charset="0"/>
              </a:rPr>
              <a:t>Look at end-point extremes for </a:t>
            </a:r>
            <a:r>
              <a:rPr kumimoji="0" lang="en-US" altLang="en-US" sz="1800" b="0" i="0" u="none" strike="noStrike" kern="1200" cap="none" spc="0" normalizeH="0" baseline="0" noProof="0" dirty="0" err="1">
                <a:ln>
                  <a:noFill/>
                </a:ln>
                <a:solidFill>
                  <a:srgbClr val="000000"/>
                </a:solidFill>
                <a:effectLst/>
                <a:uLnTx/>
                <a:uFillTx/>
                <a:latin typeface="Cambria" panose="02040503050406030204"/>
                <a:ea typeface="+mn-ea"/>
                <a:cs typeface="Arial" panose="020B0604020202020204" pitchFamily="34" charset="0"/>
              </a:rPr>
              <a:t>I</a:t>
            </a:r>
            <a:r>
              <a:rPr kumimoji="0" lang="en-US" altLang="en-US" sz="1800" b="0" i="0" u="none" strike="noStrike" kern="1200" cap="none" spc="0" normalizeH="0" baseline="-25000" noProof="0" dirty="0" err="1">
                <a:ln>
                  <a:noFill/>
                </a:ln>
                <a:solidFill>
                  <a:srgbClr val="000000"/>
                </a:solidFill>
                <a:effectLst/>
                <a:uLnTx/>
                <a:uFillTx/>
                <a:latin typeface="Cambria" panose="02040503050406030204"/>
                <a:ea typeface="+mn-ea"/>
                <a:cs typeface="Arial" panose="020B0604020202020204" pitchFamily="34" charset="0"/>
              </a:rPr>
              <a:t>C_Sat</a:t>
            </a:r>
            <a:r>
              <a:rPr kumimoji="0" lang="en-US" altLang="en-US" sz="1800" b="0" i="0" u="none" strike="noStrike" kern="1200" cap="none" spc="0" normalizeH="0" baseline="0" noProof="0" dirty="0">
                <a:ln>
                  <a:noFill/>
                </a:ln>
                <a:solidFill>
                  <a:srgbClr val="000000"/>
                </a:solidFill>
                <a:effectLst/>
                <a:uLnTx/>
                <a:uFillTx/>
                <a:latin typeface="Cambria" panose="02040503050406030204"/>
                <a:ea typeface="+mn-ea"/>
                <a:cs typeface="Arial" panose="020B0604020202020204" pitchFamily="34" charset="0"/>
              </a:rPr>
              <a:t> and </a:t>
            </a:r>
            <a:r>
              <a:rPr kumimoji="0" lang="en-US" altLang="en-US" sz="1800" b="0" i="0" u="none" strike="noStrike" kern="1200" cap="none" spc="0" normalizeH="0" baseline="0" noProof="0" dirty="0" err="1">
                <a:ln>
                  <a:noFill/>
                </a:ln>
                <a:solidFill>
                  <a:srgbClr val="000000"/>
                </a:solidFill>
                <a:effectLst/>
                <a:uLnTx/>
                <a:uFillTx/>
                <a:latin typeface="Cambria" panose="02040503050406030204"/>
                <a:ea typeface="+mn-ea"/>
                <a:cs typeface="Arial" panose="020B0604020202020204" pitchFamily="34" charset="0"/>
              </a:rPr>
              <a:t>V</a:t>
            </a:r>
            <a:r>
              <a:rPr kumimoji="0" lang="en-US" altLang="en-US" sz="1800" b="0" i="0" u="none" strike="noStrike" kern="1200" cap="none" spc="0" normalizeH="0" baseline="-25000" noProof="0" dirty="0" err="1">
                <a:ln>
                  <a:noFill/>
                </a:ln>
                <a:solidFill>
                  <a:srgbClr val="000000"/>
                </a:solidFill>
                <a:effectLst/>
                <a:uLnTx/>
                <a:uFillTx/>
                <a:latin typeface="Cambria" panose="02040503050406030204"/>
                <a:ea typeface="+mn-ea"/>
                <a:cs typeface="Arial" panose="020B0604020202020204" pitchFamily="34" charset="0"/>
              </a:rPr>
              <a:t>CE_Cutoff</a:t>
            </a:r>
            <a:r>
              <a:rPr kumimoji="0" lang="en-US" altLang="en-US" sz="1800" b="0" i="0" u="none" strike="noStrike" kern="1200" cap="none" spc="0" normalizeH="0" baseline="0" noProof="0" dirty="0">
                <a:ln>
                  <a:noFill/>
                </a:ln>
                <a:solidFill>
                  <a:srgbClr val="000000"/>
                </a:solidFill>
                <a:effectLst/>
                <a:uLnTx/>
                <a:uFillTx/>
                <a:latin typeface="Cambria" panose="02040503050406030204"/>
                <a:ea typeface="+mn-ea"/>
                <a:cs typeface="Arial" panose="020B0604020202020204" pitchFamily="34" charset="0"/>
              </a:rPr>
              <a:t>:</a:t>
            </a:r>
          </a:p>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Cambria" panose="02040503050406030204"/>
              <a:ea typeface="+mn-ea"/>
              <a:cs typeface="Arial" panose="020B0604020202020204" pitchFamily="34" charset="0"/>
            </a:endParaRP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1800" b="0" i="0" u="none" strike="noStrike" kern="1200" cap="none" spc="0" normalizeH="0" baseline="0" noProof="0" dirty="0">
                <a:ln>
                  <a:noFill/>
                </a:ln>
                <a:solidFill>
                  <a:srgbClr val="000000"/>
                </a:solidFill>
                <a:effectLst/>
                <a:uLnTx/>
                <a:uFillTx/>
                <a:latin typeface="Cambria" panose="02040503050406030204"/>
                <a:ea typeface="+mn-ea"/>
                <a:cs typeface="Arial" panose="020B0604020202020204" pitchFamily="34" charset="0"/>
              </a:rPr>
              <a:t>For </a:t>
            </a:r>
            <a:r>
              <a:rPr kumimoji="0" lang="en-US" altLang="en-US" sz="1800" b="0" i="0" u="none" strike="noStrike" kern="1200" cap="none" spc="0" normalizeH="0" baseline="0" noProof="0" dirty="0" err="1">
                <a:ln>
                  <a:noFill/>
                </a:ln>
                <a:solidFill>
                  <a:srgbClr val="000000"/>
                </a:solidFill>
                <a:effectLst/>
                <a:uLnTx/>
                <a:uFillTx/>
                <a:latin typeface="Cambria" panose="02040503050406030204"/>
                <a:ea typeface="+mn-ea"/>
                <a:cs typeface="Arial" panose="020B0604020202020204" pitchFamily="34" charset="0"/>
              </a:rPr>
              <a:t>V</a:t>
            </a:r>
            <a:r>
              <a:rPr kumimoji="0" lang="en-US" altLang="en-US" sz="1800" b="0" i="0" u="none" strike="noStrike" kern="1200" cap="none" spc="0" normalizeH="0" baseline="-25000" noProof="0" dirty="0" err="1">
                <a:ln>
                  <a:noFill/>
                </a:ln>
                <a:solidFill>
                  <a:srgbClr val="000000"/>
                </a:solidFill>
                <a:effectLst/>
                <a:uLnTx/>
                <a:uFillTx/>
                <a:latin typeface="Cambria" panose="02040503050406030204"/>
                <a:ea typeface="+mn-ea"/>
                <a:cs typeface="Arial" panose="020B0604020202020204" pitchFamily="34" charset="0"/>
              </a:rPr>
              <a:t>out</a:t>
            </a:r>
            <a:r>
              <a:rPr kumimoji="0" lang="en-US" altLang="en-US" sz="1800" b="0" i="0" u="none" strike="noStrike" kern="1200" cap="none" spc="0" normalizeH="0" baseline="0" noProof="0" dirty="0">
                <a:ln>
                  <a:noFill/>
                </a:ln>
                <a:solidFill>
                  <a:srgbClr val="000000"/>
                </a:solidFill>
                <a:effectLst/>
                <a:uLnTx/>
                <a:uFillTx/>
                <a:latin typeface="Cambria" panose="02040503050406030204"/>
                <a:ea typeface="+mn-ea"/>
                <a:cs typeface="Arial" panose="020B0604020202020204" pitchFamily="34" charset="0"/>
              </a:rPr>
              <a:t> = V</a:t>
            </a:r>
            <a:r>
              <a:rPr kumimoji="0" lang="en-US" altLang="en-US" sz="1800" b="0" i="0" u="none" strike="noStrike" kern="1200" cap="none" spc="0" normalizeH="0" baseline="-25000" noProof="0" dirty="0">
                <a:ln>
                  <a:noFill/>
                </a:ln>
                <a:solidFill>
                  <a:srgbClr val="000000"/>
                </a:solidFill>
                <a:effectLst/>
                <a:uLnTx/>
                <a:uFillTx/>
                <a:latin typeface="Cambria" panose="02040503050406030204"/>
                <a:ea typeface="+mn-ea"/>
                <a:cs typeface="Arial" panose="020B0604020202020204" pitchFamily="34" charset="0"/>
              </a:rPr>
              <a:t>CE</a:t>
            </a:r>
            <a:r>
              <a:rPr kumimoji="0" lang="en-US" altLang="en-US" sz="1800" b="0" i="0" u="none" strike="noStrike" kern="1200" cap="none" spc="0" normalizeH="0" baseline="0" noProof="0" dirty="0">
                <a:ln>
                  <a:noFill/>
                </a:ln>
                <a:solidFill>
                  <a:srgbClr val="000000"/>
                </a:solidFill>
                <a:effectLst/>
                <a:uLnTx/>
                <a:uFillTx/>
                <a:latin typeface="Cambria" panose="02040503050406030204"/>
                <a:ea typeface="+mn-ea"/>
                <a:cs typeface="Arial" panose="020B0604020202020204" pitchFamily="34" charset="0"/>
              </a:rPr>
              <a:t> = 0 V, </a:t>
            </a:r>
            <a:r>
              <a:rPr kumimoji="0" lang="en-US" altLang="en-US" sz="1800" b="0" i="0" u="none" strike="noStrike" kern="1200" cap="none" spc="0" normalizeH="0" baseline="0" noProof="0" dirty="0" err="1">
                <a:ln>
                  <a:noFill/>
                </a:ln>
                <a:solidFill>
                  <a:srgbClr val="000000"/>
                </a:solidFill>
                <a:effectLst/>
                <a:uLnTx/>
                <a:uFillTx/>
                <a:latin typeface="Cambria" panose="02040503050406030204"/>
                <a:ea typeface="+mn-ea"/>
                <a:cs typeface="Arial" panose="020B0604020202020204" pitchFamily="34" charset="0"/>
              </a:rPr>
              <a:t>I</a:t>
            </a:r>
            <a:r>
              <a:rPr kumimoji="0" lang="en-US" altLang="en-US" sz="1800" b="0" i="0" u="none" strike="noStrike" kern="1200" cap="none" spc="0" normalizeH="0" baseline="-25000" noProof="0" dirty="0" err="1">
                <a:ln>
                  <a:noFill/>
                </a:ln>
                <a:solidFill>
                  <a:srgbClr val="000000"/>
                </a:solidFill>
                <a:effectLst/>
                <a:uLnTx/>
                <a:uFillTx/>
                <a:latin typeface="Cambria" panose="02040503050406030204"/>
                <a:ea typeface="+mn-ea"/>
                <a:cs typeface="Arial" panose="020B0604020202020204" pitchFamily="34" charset="0"/>
              </a:rPr>
              <a:t>C_Max</a:t>
            </a:r>
            <a:r>
              <a:rPr kumimoji="0" lang="en-US" altLang="en-US" sz="1800" b="0" i="0" u="none" strike="noStrike" kern="1200" cap="none" spc="0" normalizeH="0" baseline="0" noProof="0" dirty="0">
                <a:ln>
                  <a:noFill/>
                </a:ln>
                <a:solidFill>
                  <a:srgbClr val="000000"/>
                </a:solidFill>
                <a:effectLst/>
                <a:uLnTx/>
                <a:uFillTx/>
                <a:latin typeface="Cambria" panose="02040503050406030204"/>
                <a:ea typeface="+mn-ea"/>
                <a:cs typeface="Arial" panose="020B0604020202020204" pitchFamily="34" charset="0"/>
              </a:rPr>
              <a:t>, i.e. </a:t>
            </a:r>
            <a:r>
              <a:rPr kumimoji="0" lang="en-US" altLang="en-US" sz="1800" b="0" i="0" u="none" strike="noStrike" kern="1200" cap="none" spc="0" normalizeH="0" baseline="0" noProof="0" dirty="0" err="1">
                <a:ln>
                  <a:noFill/>
                </a:ln>
                <a:solidFill>
                  <a:srgbClr val="000000"/>
                </a:solidFill>
                <a:effectLst/>
                <a:uLnTx/>
                <a:uFillTx/>
                <a:latin typeface="Cambria" panose="02040503050406030204"/>
                <a:ea typeface="+mn-ea"/>
                <a:cs typeface="Arial" panose="020B0604020202020204" pitchFamily="34" charset="0"/>
              </a:rPr>
              <a:t>I</a:t>
            </a:r>
            <a:r>
              <a:rPr kumimoji="0" lang="en-US" altLang="en-US" sz="1800" b="0" i="0" u="none" strike="noStrike" kern="1200" cap="none" spc="0" normalizeH="0" baseline="-25000" noProof="0" dirty="0" err="1">
                <a:ln>
                  <a:noFill/>
                </a:ln>
                <a:solidFill>
                  <a:srgbClr val="000000"/>
                </a:solidFill>
                <a:effectLst/>
                <a:uLnTx/>
                <a:uFillTx/>
                <a:latin typeface="Cambria" panose="02040503050406030204"/>
                <a:ea typeface="+mn-ea"/>
                <a:cs typeface="Arial" panose="020B0604020202020204" pitchFamily="34" charset="0"/>
              </a:rPr>
              <a:t>C_Sat</a:t>
            </a:r>
            <a:r>
              <a:rPr kumimoji="0" lang="en-US" altLang="en-US" sz="1800" b="0" i="0" u="none" strike="noStrike" kern="1200" cap="none" spc="0" normalizeH="0" baseline="0" noProof="0" dirty="0">
                <a:ln>
                  <a:noFill/>
                </a:ln>
                <a:solidFill>
                  <a:srgbClr val="000000"/>
                </a:solidFill>
                <a:effectLst/>
                <a:uLnTx/>
                <a:uFillTx/>
                <a:latin typeface="Cambria" panose="02040503050406030204"/>
                <a:ea typeface="+mn-ea"/>
                <a:cs typeface="Arial" panose="020B0604020202020204" pitchFamily="34" charset="0"/>
              </a:rPr>
              <a:t> = V</a:t>
            </a:r>
            <a:r>
              <a:rPr kumimoji="0" lang="en-US" altLang="en-US" sz="1800" b="0" i="0" u="none" strike="noStrike" kern="1200" cap="none" spc="0" normalizeH="0" baseline="-25000" noProof="0" dirty="0">
                <a:ln>
                  <a:noFill/>
                </a:ln>
                <a:solidFill>
                  <a:srgbClr val="000000"/>
                </a:solidFill>
                <a:effectLst/>
                <a:uLnTx/>
                <a:uFillTx/>
                <a:latin typeface="Cambria" panose="02040503050406030204"/>
                <a:ea typeface="+mn-ea"/>
                <a:cs typeface="Arial" panose="020B0604020202020204" pitchFamily="34" charset="0"/>
              </a:rPr>
              <a:t>CC</a:t>
            </a:r>
            <a:r>
              <a:rPr kumimoji="0" lang="en-US" altLang="en-US" sz="1800" b="0" i="0" u="none" strike="noStrike" kern="1200" cap="none" spc="0" normalizeH="0" baseline="0" noProof="0" dirty="0">
                <a:ln>
                  <a:noFill/>
                </a:ln>
                <a:solidFill>
                  <a:srgbClr val="000000"/>
                </a:solidFill>
                <a:effectLst/>
                <a:uLnTx/>
                <a:uFillTx/>
                <a:latin typeface="Cambria" panose="02040503050406030204"/>
                <a:ea typeface="+mn-ea"/>
                <a:cs typeface="Arial" panose="020B0604020202020204" pitchFamily="34" charset="0"/>
              </a:rPr>
              <a:t>/R</a:t>
            </a:r>
            <a:r>
              <a:rPr kumimoji="0" lang="en-US" altLang="en-US" sz="1800" b="0" i="0" u="none" strike="noStrike" kern="1200" cap="none" spc="0" normalizeH="0" baseline="-25000" noProof="0" dirty="0">
                <a:ln>
                  <a:noFill/>
                </a:ln>
                <a:solidFill>
                  <a:srgbClr val="000000"/>
                </a:solidFill>
                <a:effectLst/>
                <a:uLnTx/>
                <a:uFillTx/>
                <a:latin typeface="Cambria" panose="02040503050406030204"/>
                <a:ea typeface="+mn-ea"/>
                <a:cs typeface="Arial" panose="020B0604020202020204" pitchFamily="34" charset="0"/>
              </a:rPr>
              <a:t>C</a:t>
            </a:r>
            <a:r>
              <a:rPr kumimoji="0" lang="en-US" altLang="en-US" sz="1800" b="0" i="0" u="none" strike="noStrike" kern="1200" cap="none" spc="0" normalizeH="0" baseline="0" noProof="0" dirty="0">
                <a:ln>
                  <a:noFill/>
                </a:ln>
                <a:solidFill>
                  <a:srgbClr val="000000"/>
                </a:solidFill>
                <a:effectLst/>
                <a:uLnTx/>
                <a:uFillTx/>
                <a:latin typeface="Cambria" panose="02040503050406030204"/>
                <a:ea typeface="+mn-ea"/>
                <a:cs typeface="Arial" panose="020B0604020202020204" pitchFamily="34" charset="0"/>
              </a:rPr>
              <a:t> = (10 V)/(400 </a:t>
            </a:r>
            <a:r>
              <a:rPr kumimoji="0" lang="el-GR" altLang="en-US" sz="1800" b="0" i="0" u="none" strike="noStrike" kern="1200" cap="none" spc="0" normalizeH="0" baseline="0" noProof="0" dirty="0">
                <a:ln>
                  <a:noFill/>
                </a:ln>
                <a:solidFill>
                  <a:srgbClr val="000000"/>
                </a:solidFill>
                <a:effectLst/>
                <a:uLnTx/>
                <a:uFillTx/>
                <a:latin typeface="Cambria" panose="02040503050406030204"/>
                <a:ea typeface="+mn-ea"/>
                <a:cs typeface="Arial" panose="020B0604020202020204" pitchFamily="34" charset="0"/>
              </a:rPr>
              <a:t>Ω</a:t>
            </a:r>
            <a:r>
              <a:rPr kumimoji="0" lang="en-US" altLang="en-US" sz="1800" b="0" i="0" u="none" strike="noStrike" kern="1200" cap="none" spc="0" normalizeH="0" baseline="0" noProof="0" dirty="0">
                <a:ln>
                  <a:noFill/>
                </a:ln>
                <a:solidFill>
                  <a:srgbClr val="000000"/>
                </a:solidFill>
                <a:effectLst/>
                <a:uLnTx/>
                <a:uFillTx/>
                <a:latin typeface="Cambria" panose="02040503050406030204"/>
                <a:ea typeface="+mn-ea"/>
                <a:cs typeface="Arial" panose="020B0604020202020204" pitchFamily="34" charset="0"/>
              </a:rPr>
              <a:t>) = 25 mA.</a:t>
            </a:r>
          </a:p>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Cambria" panose="02040503050406030204"/>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srgbClr val="000000"/>
                </a:solidFill>
                <a:effectLst/>
                <a:uLnTx/>
                <a:uFillTx/>
                <a:latin typeface="Cambria" panose="02040503050406030204"/>
                <a:ea typeface="+mn-ea"/>
                <a:cs typeface="Arial" panose="020B0604020202020204" pitchFamily="34" charset="0"/>
              </a:rPr>
              <a:t>For I</a:t>
            </a:r>
            <a:r>
              <a:rPr kumimoji="0" lang="en-US" altLang="en-US" sz="1800" b="0" i="0" u="none" strike="noStrike" kern="1200" cap="none" spc="0" normalizeH="0" baseline="-25000" noProof="0" dirty="0">
                <a:ln>
                  <a:noFill/>
                </a:ln>
                <a:solidFill>
                  <a:srgbClr val="000000"/>
                </a:solidFill>
                <a:effectLst/>
                <a:uLnTx/>
                <a:uFillTx/>
                <a:latin typeface="Cambria" panose="02040503050406030204"/>
                <a:ea typeface="+mn-ea"/>
                <a:cs typeface="Arial" panose="020B0604020202020204" pitchFamily="34" charset="0"/>
              </a:rPr>
              <a:t>C</a:t>
            </a:r>
            <a:r>
              <a:rPr kumimoji="0" lang="en-US" altLang="en-US" sz="1800" b="0" i="0" u="none" strike="noStrike" kern="1200" cap="none" spc="0" normalizeH="0" baseline="0" noProof="0" dirty="0">
                <a:ln>
                  <a:noFill/>
                </a:ln>
                <a:solidFill>
                  <a:srgbClr val="000000"/>
                </a:solidFill>
                <a:effectLst/>
                <a:uLnTx/>
                <a:uFillTx/>
                <a:latin typeface="Cambria" panose="02040503050406030204"/>
                <a:ea typeface="+mn-ea"/>
                <a:cs typeface="Arial" panose="020B0604020202020204" pitchFamily="34" charset="0"/>
              </a:rPr>
              <a:t> = 0 A, V</a:t>
            </a:r>
            <a:r>
              <a:rPr kumimoji="0" lang="en-US" altLang="en-US" sz="1800" b="0" i="0" u="none" strike="noStrike" kern="1200" cap="none" spc="0" normalizeH="0" baseline="-25000" noProof="0" dirty="0">
                <a:ln>
                  <a:noFill/>
                </a:ln>
                <a:solidFill>
                  <a:srgbClr val="000000"/>
                </a:solidFill>
                <a:effectLst/>
                <a:uLnTx/>
                <a:uFillTx/>
                <a:latin typeface="Cambria" panose="02040503050406030204"/>
                <a:ea typeface="+mn-ea"/>
                <a:cs typeface="Arial" panose="020B0604020202020204" pitchFamily="34" charset="0"/>
              </a:rPr>
              <a:t>CE</a:t>
            </a:r>
            <a:r>
              <a:rPr kumimoji="0" lang="en-US" altLang="en-US" sz="1800" b="0" i="0" u="none" strike="noStrike" kern="1200" cap="none" spc="0" normalizeH="0" baseline="0" noProof="0" dirty="0">
                <a:ln>
                  <a:noFill/>
                </a:ln>
                <a:solidFill>
                  <a:srgbClr val="000000"/>
                </a:solidFill>
                <a:effectLst/>
                <a:uLnTx/>
                <a:uFillTx/>
                <a:latin typeface="Cambria" panose="02040503050406030204"/>
                <a:ea typeface="+mn-ea"/>
                <a:cs typeface="Arial" panose="020B0604020202020204" pitchFamily="34" charset="0"/>
              </a:rPr>
              <a:t> = V</a:t>
            </a:r>
            <a:r>
              <a:rPr kumimoji="0" lang="en-US" altLang="en-US" sz="1800" b="0" i="0" u="none" strike="noStrike" kern="1200" cap="none" spc="0" normalizeH="0" baseline="-25000" noProof="0" dirty="0">
                <a:ln>
                  <a:noFill/>
                </a:ln>
                <a:solidFill>
                  <a:srgbClr val="000000"/>
                </a:solidFill>
                <a:effectLst/>
                <a:uLnTx/>
                <a:uFillTx/>
                <a:latin typeface="Cambria" panose="02040503050406030204"/>
                <a:ea typeface="+mn-ea"/>
                <a:cs typeface="Arial" panose="020B0604020202020204" pitchFamily="34" charset="0"/>
              </a:rPr>
              <a:t>CC</a:t>
            </a:r>
            <a:r>
              <a:rPr kumimoji="0" lang="en-US" altLang="en-US" sz="1800" b="0" i="0" u="none" strike="noStrike" kern="1200" cap="none" spc="0" normalizeH="0" baseline="0" noProof="0" dirty="0">
                <a:ln>
                  <a:noFill/>
                </a:ln>
                <a:solidFill>
                  <a:srgbClr val="000000"/>
                </a:solidFill>
                <a:effectLst/>
                <a:uLnTx/>
                <a:uFillTx/>
                <a:latin typeface="Cambria" panose="02040503050406030204"/>
                <a:ea typeface="+mn-ea"/>
                <a:cs typeface="Arial" panose="020B0604020202020204" pitchFamily="34" charset="0"/>
              </a:rPr>
              <a:t> = 10 V.</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Cambria" panose="02040503050406030204"/>
              <a:ea typeface="+mn-ea"/>
              <a:cs typeface="Arial" panose="020B0604020202020204"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en-US" sz="1800" b="0" i="0" u="none" strike="noStrike" kern="1200" cap="none" spc="0" normalizeH="0" baseline="0" noProof="0" dirty="0">
                <a:ln>
                  <a:noFill/>
                </a:ln>
                <a:solidFill>
                  <a:prstClr val="black"/>
                </a:solidFill>
                <a:effectLst/>
                <a:uLnTx/>
                <a:uFillTx/>
                <a:latin typeface="Cambria" panose="02040503050406030204"/>
                <a:ea typeface="Calibri" panose="020F0502020204030204" pitchFamily="34" charset="0"/>
                <a:cs typeface="Times New Roman" panose="02020603050405020304" pitchFamily="18" charset="0"/>
              </a:rPr>
              <a:t>Superimpose the resulting load line over the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prstClr val="black"/>
                </a:solidFill>
                <a:effectLst/>
                <a:uLnTx/>
                <a:uFillTx/>
                <a:latin typeface="Cambria" panose="02040503050406030204"/>
                <a:ea typeface="Calibri" panose="020F0502020204030204" pitchFamily="34" charset="0"/>
                <a:cs typeface="Times New Roman" panose="02020603050405020304" pitchFamily="18" charset="0"/>
              </a:rPr>
              <a:t>transistor characteristics.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prstClr val="black"/>
              </a:solidFill>
              <a:effectLst/>
              <a:uLnTx/>
              <a:uFillTx/>
              <a:latin typeface="Cambria" panose="02040503050406030204"/>
              <a:ea typeface="Calibri" panose="020F0502020204030204" pitchFamily="34" charset="0"/>
              <a:cs typeface="Times New Roman" panose="02020603050405020304" pitchFamily="18"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en-US" sz="1800" b="0" i="0" u="none" strike="noStrike" kern="1200" cap="none" spc="0" normalizeH="0" baseline="0" noProof="0" dirty="0">
                <a:ln>
                  <a:noFill/>
                </a:ln>
                <a:solidFill>
                  <a:prstClr val="black"/>
                </a:solidFill>
                <a:effectLst/>
                <a:uLnTx/>
                <a:uFillTx/>
                <a:latin typeface="Cambria" panose="02040503050406030204"/>
                <a:ea typeface="Calibri" panose="020F0502020204030204" pitchFamily="34" charset="0"/>
                <a:cs typeface="Times New Roman" panose="02020603050405020304" pitchFamily="18" charset="0"/>
              </a:rPr>
              <a:t>The actual transistor operating point must lie on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prstClr val="black"/>
                </a:solidFill>
                <a:effectLst/>
                <a:uLnTx/>
                <a:uFillTx/>
                <a:latin typeface="Cambria" panose="02040503050406030204"/>
                <a:ea typeface="Calibri" panose="020F0502020204030204" pitchFamily="34" charset="0"/>
                <a:cs typeface="Times New Roman" panose="02020603050405020304" pitchFamily="18" charset="0"/>
              </a:rPr>
              <a:t>the load line.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prstClr val="black"/>
              </a:solidFill>
              <a:effectLst/>
              <a:uLnTx/>
              <a:uFillTx/>
              <a:latin typeface="Cambria" panose="02040503050406030204"/>
              <a:ea typeface="Calibri" panose="020F0502020204030204" pitchFamily="34" charset="0"/>
              <a:cs typeface="Times New Roman" panose="02020603050405020304" pitchFamily="18"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en-US" sz="1800" b="0" i="0" u="none" strike="noStrike" kern="1200" cap="none" spc="0" normalizeH="0" baseline="0" noProof="0" dirty="0">
                <a:ln>
                  <a:noFill/>
                </a:ln>
                <a:solidFill>
                  <a:prstClr val="black"/>
                </a:solidFill>
                <a:effectLst/>
                <a:uLnTx/>
                <a:uFillTx/>
                <a:latin typeface="Cambria" panose="02040503050406030204"/>
                <a:ea typeface="Calibri" panose="020F0502020204030204" pitchFamily="34" charset="0"/>
                <a:cs typeface="Times New Roman" panose="02020603050405020304" pitchFamily="18" charset="0"/>
              </a:rPr>
              <a:t>While discrete I</a:t>
            </a:r>
            <a:r>
              <a:rPr kumimoji="0" lang="en-US" altLang="en-US" sz="1800" b="0" i="0" u="none" strike="noStrike" kern="1200" cap="none" spc="0" normalizeH="0" baseline="-25000" noProof="0" dirty="0">
                <a:ln>
                  <a:noFill/>
                </a:ln>
                <a:solidFill>
                  <a:prstClr val="black"/>
                </a:solidFill>
                <a:effectLst/>
                <a:uLnTx/>
                <a:uFillTx/>
                <a:latin typeface="Cambria" panose="02040503050406030204"/>
                <a:ea typeface="Calibri" panose="020F0502020204030204" pitchFamily="34" charset="0"/>
                <a:cs typeface="Times New Roman" panose="02020603050405020304" pitchFamily="18" charset="0"/>
              </a:rPr>
              <a:t>C</a:t>
            </a:r>
            <a:r>
              <a:rPr kumimoji="0" lang="en-US" altLang="en-US" sz="1800" b="0" i="0" u="none" strike="noStrike" kern="1200" cap="none" spc="0" normalizeH="0" baseline="0" noProof="0" dirty="0">
                <a:ln>
                  <a:noFill/>
                </a:ln>
                <a:solidFill>
                  <a:prstClr val="black"/>
                </a:solidFill>
                <a:effectLst/>
                <a:uLnTx/>
                <a:uFillTx/>
                <a:latin typeface="Cambria" panose="02040503050406030204"/>
                <a:ea typeface="Calibri" panose="020F0502020204030204" pitchFamily="34" charset="0"/>
                <a:cs typeface="Times New Roman" panose="02020603050405020304" pitchFamily="18" charset="0"/>
              </a:rPr>
              <a:t> versus V</a:t>
            </a:r>
            <a:r>
              <a:rPr kumimoji="0" lang="en-US" altLang="en-US" sz="1800" b="0" i="0" u="none" strike="noStrike" kern="1200" cap="none" spc="0" normalizeH="0" baseline="-25000" noProof="0" dirty="0">
                <a:ln>
                  <a:noFill/>
                </a:ln>
                <a:solidFill>
                  <a:prstClr val="black"/>
                </a:solidFill>
                <a:effectLst/>
                <a:uLnTx/>
                <a:uFillTx/>
                <a:latin typeface="Cambria" panose="02040503050406030204"/>
                <a:ea typeface="Calibri" panose="020F0502020204030204" pitchFamily="34" charset="0"/>
                <a:cs typeface="Times New Roman" panose="02020603050405020304" pitchFamily="18" charset="0"/>
              </a:rPr>
              <a:t>CE</a:t>
            </a:r>
            <a:r>
              <a:rPr kumimoji="0" lang="en-US" altLang="en-US" sz="1800" b="0" i="0" u="none" strike="noStrike" kern="1200" cap="none" spc="0" normalizeH="0" baseline="0" noProof="0" dirty="0">
                <a:ln>
                  <a:noFill/>
                </a:ln>
                <a:solidFill>
                  <a:prstClr val="black"/>
                </a:solidFill>
                <a:effectLst/>
                <a:uLnTx/>
                <a:uFillTx/>
                <a:latin typeface="Cambria" panose="02040503050406030204"/>
                <a:ea typeface="Calibri" panose="020F0502020204030204" pitchFamily="34" charset="0"/>
                <a:cs typeface="Times New Roman" panose="02020603050405020304" pitchFamily="18" charset="0"/>
              </a:rPr>
              <a:t> lines are shown, I</a:t>
            </a:r>
            <a:r>
              <a:rPr kumimoji="0" lang="en-US" altLang="en-US" sz="1800" b="0" i="0" u="none" strike="noStrike" kern="1200" cap="none" spc="0" normalizeH="0" baseline="-25000" noProof="0" dirty="0">
                <a:ln>
                  <a:noFill/>
                </a:ln>
                <a:solidFill>
                  <a:prstClr val="black"/>
                </a:solidFill>
                <a:effectLst/>
                <a:uLnTx/>
                <a:uFillTx/>
                <a:latin typeface="Cambria" panose="02040503050406030204"/>
                <a:ea typeface="Calibri" panose="020F0502020204030204" pitchFamily="34" charset="0"/>
                <a:cs typeface="Times New Roman" panose="02020603050405020304" pitchFamily="18" charset="0"/>
              </a:rPr>
              <a:t>C</a:t>
            </a:r>
            <a:r>
              <a:rPr kumimoji="0" lang="en-US" altLang="en-US" sz="1800" b="0" i="0" u="none" strike="noStrike" kern="1200" cap="none" spc="0" normalizeH="0" baseline="0" noProof="0" dirty="0">
                <a:ln>
                  <a:noFill/>
                </a:ln>
                <a:solidFill>
                  <a:prstClr val="black"/>
                </a:solidFill>
                <a:effectLst/>
                <a:uLnTx/>
                <a:uFillTx/>
                <a:latin typeface="Cambria" panose="02040503050406030204"/>
                <a:ea typeface="Calibri" panose="020F0502020204030204" pitchFamily="34" charset="0"/>
                <a:cs typeface="Times New Roman" panose="02020603050405020304" pitchFamily="18"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prstClr val="black"/>
                </a:solidFill>
                <a:effectLst/>
                <a:uLnTx/>
                <a:uFillTx/>
                <a:latin typeface="Cambria" panose="02040503050406030204"/>
                <a:ea typeface="Calibri" panose="020F0502020204030204" pitchFamily="34" charset="0"/>
                <a:cs typeface="Times New Roman" panose="02020603050405020304" pitchFamily="18" charset="0"/>
              </a:rPr>
              <a:t>can take on any value between the discrete lines,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prstClr val="black"/>
                </a:solidFill>
                <a:effectLst/>
                <a:uLnTx/>
                <a:uFillTx/>
                <a:latin typeface="Cambria" panose="02040503050406030204"/>
                <a:ea typeface="Calibri" panose="020F0502020204030204" pitchFamily="34" charset="0"/>
                <a:cs typeface="Times New Roman" panose="02020603050405020304" pitchFamily="18" charset="0"/>
              </a:rPr>
              <a:t>given the appropriate I</a:t>
            </a:r>
            <a:r>
              <a:rPr kumimoji="0" lang="en-US" altLang="en-US" sz="1800" b="0" i="0" u="none" strike="noStrike" kern="1200" cap="none" spc="0" normalizeH="0" baseline="-25000" noProof="0" dirty="0">
                <a:ln>
                  <a:noFill/>
                </a:ln>
                <a:solidFill>
                  <a:prstClr val="black"/>
                </a:solidFill>
                <a:effectLst/>
                <a:uLnTx/>
                <a:uFillTx/>
                <a:latin typeface="Cambria" panose="02040503050406030204"/>
                <a:ea typeface="Calibri" panose="020F0502020204030204" pitchFamily="34" charset="0"/>
                <a:cs typeface="Times New Roman" panose="02020603050405020304" pitchFamily="18" charset="0"/>
              </a:rPr>
              <a:t>B</a:t>
            </a:r>
            <a:r>
              <a:rPr kumimoji="0" lang="en-US" altLang="en-US" sz="1800" b="0" i="0" u="none" strike="noStrike" kern="1200" cap="none" spc="0" normalizeH="0" baseline="0" noProof="0" dirty="0">
                <a:ln>
                  <a:noFill/>
                </a:ln>
                <a:solidFill>
                  <a:prstClr val="black"/>
                </a:solidFill>
                <a:effectLst/>
                <a:uLnTx/>
                <a:uFillTx/>
                <a:latin typeface="Cambria" panose="02040503050406030204"/>
                <a:ea typeface="Calibri" panose="020F0502020204030204" pitchFamily="34" charset="0"/>
                <a:cs typeface="Times New Roman" panose="02020603050405020304" pitchFamily="18" charset="0"/>
              </a:rPr>
              <a:t> value.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prstClr val="black"/>
              </a:solidFill>
              <a:effectLst/>
              <a:uLnTx/>
              <a:uFillTx/>
              <a:latin typeface="Cambria" panose="02040503050406030204"/>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prstClr val="black"/>
              </a:solidFill>
              <a:effectLst/>
              <a:uLnTx/>
              <a:uFillTx/>
              <a:latin typeface="Cambria" panose="02040503050406030204"/>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D663FAAB-65C3-4382-B13B-C5EFFE31D2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55459" y="741203"/>
            <a:ext cx="2979876" cy="2524237"/>
          </a:xfrm>
          <a:prstGeom prst="rect">
            <a:avLst/>
          </a:prstGeom>
        </p:spPr>
      </p:pic>
      <p:pic>
        <p:nvPicPr>
          <p:cNvPr id="16" name="Picture 15">
            <a:extLst>
              <a:ext uri="{FF2B5EF4-FFF2-40B4-BE49-F238E27FC236}">
                <a16:creationId xmlns:a16="http://schemas.microsoft.com/office/drawing/2014/main" id="{A10F3D07-06BB-4C42-8641-2D32412A72D0}"/>
              </a:ext>
            </a:extLst>
          </p:cNvPr>
          <p:cNvPicPr>
            <a:picLocks noChangeAspect="1"/>
          </p:cNvPicPr>
          <p:nvPr/>
        </p:nvPicPr>
        <p:blipFill>
          <a:blip r:embed="rId4"/>
          <a:stretch>
            <a:fillRect/>
          </a:stretch>
        </p:blipFill>
        <p:spPr>
          <a:xfrm>
            <a:off x="6171399" y="3333855"/>
            <a:ext cx="5629130" cy="3320979"/>
          </a:xfrm>
          <a:prstGeom prst="rect">
            <a:avLst/>
          </a:prstGeom>
        </p:spPr>
      </p:pic>
      <p:sp>
        <p:nvSpPr>
          <p:cNvPr id="17" name="Oval 16">
            <a:extLst>
              <a:ext uri="{FF2B5EF4-FFF2-40B4-BE49-F238E27FC236}">
                <a16:creationId xmlns:a16="http://schemas.microsoft.com/office/drawing/2014/main" id="{84561C7D-A630-4726-A339-3FEF9BCB90F0}"/>
              </a:ext>
            </a:extLst>
          </p:cNvPr>
          <p:cNvSpPr/>
          <p:nvPr/>
        </p:nvSpPr>
        <p:spPr bwMode="auto">
          <a:xfrm>
            <a:off x="6391963" y="4360488"/>
            <a:ext cx="56098" cy="56098"/>
          </a:xfrm>
          <a:prstGeom prst="ellipse">
            <a:avLst/>
          </a:prstGeom>
          <a:solidFill>
            <a:srgbClr val="000000">
              <a:lumMod val="65000"/>
              <a:lumOff val="35000"/>
            </a:srgbClr>
          </a:solidFill>
          <a:ln>
            <a:noFill/>
            <a:headEnd type="none" w="med" len="med"/>
            <a:tailEnd type="none" w="med" len="med"/>
          </a:ln>
          <a:effectLst/>
          <a:scene3d>
            <a:camera prst="orthographicFront" fov="0">
              <a:rot lat="0" lon="0" rev="0"/>
            </a:camera>
            <a:lightRig rig="glow" dir="t">
              <a:rot lat="0" lon="0" rev="6360000"/>
            </a:lightRig>
          </a:scene3d>
          <a:sp3d contourW="1000" prstMaterial="flat">
            <a:contourClr>
              <a:srgbClr val="3497AE">
                <a:satMod val="300000"/>
              </a:srgbClr>
            </a:contourClr>
          </a:sp3d>
        </p:spPr>
        <p:txBody>
          <a:bodyPr vert="horz" wrap="square" lIns="91436" tIns="45718" rIns="91436" bIns="45718" numCol="1" rtlCol="0" anchor="ctr" anchorCtr="0" compatLnSpc="1">
            <a:prstTxWarp prst="textNoShape">
              <a:avLst/>
            </a:prstTxWarp>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2300" b="0"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Segoe" pitchFamily="34" charset="0"/>
              <a:ea typeface="+mn-ea"/>
              <a:cs typeface="+mn-cs"/>
            </a:endParaRPr>
          </a:p>
        </p:txBody>
      </p:sp>
      <p:sp>
        <p:nvSpPr>
          <p:cNvPr id="18" name="Oval 17">
            <a:extLst>
              <a:ext uri="{FF2B5EF4-FFF2-40B4-BE49-F238E27FC236}">
                <a16:creationId xmlns:a16="http://schemas.microsoft.com/office/drawing/2014/main" id="{146829FD-2865-4131-9511-665A61089E30}"/>
              </a:ext>
            </a:extLst>
          </p:cNvPr>
          <p:cNvSpPr/>
          <p:nvPr/>
        </p:nvSpPr>
        <p:spPr bwMode="auto">
          <a:xfrm>
            <a:off x="11675239" y="6483776"/>
            <a:ext cx="56098" cy="56098"/>
          </a:xfrm>
          <a:prstGeom prst="ellipse">
            <a:avLst/>
          </a:prstGeom>
          <a:solidFill>
            <a:srgbClr val="000000">
              <a:lumMod val="65000"/>
              <a:lumOff val="35000"/>
            </a:srgbClr>
          </a:solidFill>
          <a:ln>
            <a:noFill/>
            <a:headEnd type="none" w="med" len="med"/>
            <a:tailEnd type="none" w="med" len="med"/>
          </a:ln>
          <a:effectLst/>
          <a:scene3d>
            <a:camera prst="orthographicFront" fov="0">
              <a:rot lat="0" lon="0" rev="0"/>
            </a:camera>
            <a:lightRig rig="glow" dir="t">
              <a:rot lat="0" lon="0" rev="6360000"/>
            </a:lightRig>
          </a:scene3d>
          <a:sp3d contourW="1000" prstMaterial="flat">
            <a:contourClr>
              <a:srgbClr val="3497AE">
                <a:satMod val="300000"/>
              </a:srgbClr>
            </a:contourClr>
          </a:sp3d>
        </p:spPr>
        <p:txBody>
          <a:bodyPr vert="horz" wrap="square" lIns="91436" tIns="45718" rIns="91436" bIns="45718" numCol="1" rtlCol="0" anchor="ctr" anchorCtr="0" compatLnSpc="1">
            <a:prstTxWarp prst="textNoShape">
              <a:avLst/>
            </a:prstTxWarp>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2300" b="0"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Segoe" pitchFamily="34" charset="0"/>
              <a:ea typeface="+mn-ea"/>
              <a:cs typeface="+mn-cs"/>
            </a:endParaRPr>
          </a:p>
        </p:txBody>
      </p:sp>
      <p:cxnSp>
        <p:nvCxnSpPr>
          <p:cNvPr id="19" name="Straight Connector 18">
            <a:extLst>
              <a:ext uri="{FF2B5EF4-FFF2-40B4-BE49-F238E27FC236}">
                <a16:creationId xmlns:a16="http://schemas.microsoft.com/office/drawing/2014/main" id="{7DE55CBD-7013-48D9-B4F2-8A8CCA1592C1}"/>
              </a:ext>
            </a:extLst>
          </p:cNvPr>
          <p:cNvCxnSpPr>
            <a:cxnSpLocks/>
          </p:cNvCxnSpPr>
          <p:nvPr/>
        </p:nvCxnSpPr>
        <p:spPr>
          <a:xfrm>
            <a:off x="6420386" y="4382203"/>
            <a:ext cx="5282903" cy="2124013"/>
          </a:xfrm>
          <a:prstGeom prst="line">
            <a:avLst/>
          </a:prstGeom>
          <a:noFill/>
          <a:ln w="12700" cap="flat" cmpd="sng" algn="ctr">
            <a:solidFill>
              <a:srgbClr val="000000">
                <a:lumMod val="65000"/>
                <a:lumOff val="35000"/>
              </a:srgbClr>
            </a:solidFill>
            <a:prstDash val="solid"/>
          </a:ln>
          <a:effectLst/>
        </p:spPr>
      </p:cxnSp>
      <p:sp>
        <p:nvSpPr>
          <p:cNvPr id="23" name="TextBox 22">
            <a:extLst>
              <a:ext uri="{FF2B5EF4-FFF2-40B4-BE49-F238E27FC236}">
                <a16:creationId xmlns:a16="http://schemas.microsoft.com/office/drawing/2014/main" id="{702E15E1-DB3E-4690-BECB-32951075DBDF}"/>
              </a:ext>
            </a:extLst>
          </p:cNvPr>
          <p:cNvSpPr txBox="1"/>
          <p:nvPr/>
        </p:nvSpPr>
        <p:spPr>
          <a:xfrm>
            <a:off x="6390832" y="3635824"/>
            <a:ext cx="758541"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00"/>
                </a:solidFill>
                <a:effectLst/>
                <a:uLnTx/>
                <a:uFillTx/>
              </a:rPr>
              <a:t>Saturation</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00"/>
                </a:solidFill>
                <a:effectLst/>
                <a:uLnTx/>
                <a:uFillTx/>
              </a:rPr>
              <a:t>     Point</a:t>
            </a:r>
          </a:p>
        </p:txBody>
      </p:sp>
      <p:sp>
        <p:nvSpPr>
          <p:cNvPr id="24" name="TextBox 23">
            <a:extLst>
              <a:ext uri="{FF2B5EF4-FFF2-40B4-BE49-F238E27FC236}">
                <a16:creationId xmlns:a16="http://schemas.microsoft.com/office/drawing/2014/main" id="{4254B303-D2F0-460E-9E78-C0EEF0CCEEE5}"/>
              </a:ext>
            </a:extLst>
          </p:cNvPr>
          <p:cNvSpPr txBox="1"/>
          <p:nvPr/>
        </p:nvSpPr>
        <p:spPr>
          <a:xfrm>
            <a:off x="10443284" y="5556931"/>
            <a:ext cx="514885"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00"/>
                </a:solidFill>
                <a:effectLst/>
                <a:uLnTx/>
                <a:uFillTx/>
              </a:rPr>
              <a:t>Cutoff</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00"/>
                </a:solidFill>
                <a:effectLst/>
                <a:uLnTx/>
                <a:uFillTx/>
              </a:rPr>
              <a:t> Point</a:t>
            </a:r>
          </a:p>
        </p:txBody>
      </p:sp>
      <p:cxnSp>
        <p:nvCxnSpPr>
          <p:cNvPr id="25" name="Straight Arrow Connector 24">
            <a:extLst>
              <a:ext uri="{FF2B5EF4-FFF2-40B4-BE49-F238E27FC236}">
                <a16:creationId xmlns:a16="http://schemas.microsoft.com/office/drawing/2014/main" id="{57082EAD-A9D8-439C-93B4-EEA51295F5C9}"/>
              </a:ext>
            </a:extLst>
          </p:cNvPr>
          <p:cNvCxnSpPr>
            <a:cxnSpLocks/>
          </p:cNvCxnSpPr>
          <p:nvPr/>
        </p:nvCxnSpPr>
        <p:spPr>
          <a:xfrm flipH="1">
            <a:off x="6450826" y="3913845"/>
            <a:ext cx="91025" cy="398019"/>
          </a:xfrm>
          <a:prstGeom prst="straightConnector1">
            <a:avLst/>
          </a:prstGeom>
          <a:noFill/>
          <a:ln w="15875" cap="flat" cmpd="sng" algn="ctr">
            <a:solidFill>
              <a:srgbClr val="000000">
                <a:lumMod val="50000"/>
                <a:lumOff val="50000"/>
              </a:srgbClr>
            </a:solidFill>
            <a:prstDash val="solid"/>
            <a:tailEnd type="triangle"/>
          </a:ln>
          <a:effectLst/>
        </p:spPr>
      </p:cxnSp>
      <p:cxnSp>
        <p:nvCxnSpPr>
          <p:cNvPr id="26" name="Straight Arrow Connector 25">
            <a:extLst>
              <a:ext uri="{FF2B5EF4-FFF2-40B4-BE49-F238E27FC236}">
                <a16:creationId xmlns:a16="http://schemas.microsoft.com/office/drawing/2014/main" id="{3EE19322-45F9-4F3C-B084-F59765C68B9E}"/>
              </a:ext>
            </a:extLst>
          </p:cNvPr>
          <p:cNvCxnSpPr>
            <a:cxnSpLocks/>
          </p:cNvCxnSpPr>
          <p:nvPr/>
        </p:nvCxnSpPr>
        <p:spPr>
          <a:xfrm>
            <a:off x="10916986" y="5770399"/>
            <a:ext cx="716236" cy="647864"/>
          </a:xfrm>
          <a:prstGeom prst="straightConnector1">
            <a:avLst/>
          </a:prstGeom>
          <a:noFill/>
          <a:ln w="15875" cap="flat" cmpd="sng" algn="ctr">
            <a:solidFill>
              <a:srgbClr val="000000">
                <a:lumMod val="50000"/>
                <a:lumOff val="50000"/>
              </a:srgbClr>
            </a:solidFill>
            <a:prstDash val="solid"/>
            <a:tailEnd type="triangle"/>
          </a:ln>
          <a:effectLst/>
        </p:spPr>
      </p:cxnSp>
      <p:sp>
        <p:nvSpPr>
          <p:cNvPr id="27" name="Oval 26">
            <a:extLst>
              <a:ext uri="{FF2B5EF4-FFF2-40B4-BE49-F238E27FC236}">
                <a16:creationId xmlns:a16="http://schemas.microsoft.com/office/drawing/2014/main" id="{266EDB8E-911E-4E03-A1E3-3EDCBAA9827B}"/>
              </a:ext>
            </a:extLst>
          </p:cNvPr>
          <p:cNvSpPr/>
          <p:nvPr/>
        </p:nvSpPr>
        <p:spPr bwMode="auto">
          <a:xfrm>
            <a:off x="9113069" y="5450063"/>
            <a:ext cx="56098" cy="56098"/>
          </a:xfrm>
          <a:prstGeom prst="ellipse">
            <a:avLst/>
          </a:prstGeom>
          <a:solidFill>
            <a:srgbClr val="000000">
              <a:lumMod val="65000"/>
              <a:lumOff val="35000"/>
            </a:srgbClr>
          </a:solidFill>
          <a:ln>
            <a:noFill/>
            <a:headEnd type="none" w="med" len="med"/>
            <a:tailEnd type="none" w="med" len="med"/>
          </a:ln>
          <a:effectLst/>
          <a:scene3d>
            <a:camera prst="orthographicFront" fov="0">
              <a:rot lat="0" lon="0" rev="0"/>
            </a:camera>
            <a:lightRig rig="glow" dir="t">
              <a:rot lat="0" lon="0" rev="6360000"/>
            </a:lightRig>
          </a:scene3d>
          <a:sp3d contourW="1000" prstMaterial="flat">
            <a:contourClr>
              <a:srgbClr val="3497AE">
                <a:satMod val="300000"/>
              </a:srgbClr>
            </a:contourClr>
          </a:sp3d>
        </p:spPr>
        <p:txBody>
          <a:bodyPr vert="horz" wrap="square" lIns="91436" tIns="45718" rIns="91436" bIns="45718" numCol="1" rtlCol="0" anchor="ctr" anchorCtr="0" compatLnSpc="1">
            <a:prstTxWarp prst="textNoShape">
              <a:avLst/>
            </a:prstTxWarp>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2300" b="0"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Segoe" pitchFamily="34" charset="0"/>
              <a:ea typeface="+mn-ea"/>
              <a:cs typeface="+mn-cs"/>
            </a:endParaRPr>
          </a:p>
        </p:txBody>
      </p:sp>
    </p:spTree>
    <p:extLst>
      <p:ext uri="{BB962C8B-B14F-4D97-AF65-F5344CB8AC3E}">
        <p14:creationId xmlns:p14="http://schemas.microsoft.com/office/powerpoint/2010/main" val="2514809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8">
                                            <p:txEl>
                                              <p:pRg st="4" end="4"/>
                                            </p:txEl>
                                          </p:spTgt>
                                        </p:tgtEl>
                                        <p:attrNameLst>
                                          <p:attrName>style.visibility</p:attrName>
                                        </p:attrNameLst>
                                      </p:cBhvr>
                                      <p:to>
                                        <p:strVal val="visible"/>
                                      </p:to>
                                    </p:set>
                                    <p:anim calcmode="lin" valueType="num">
                                      <p:cBhvr additive="base">
                                        <p:cTn id="7" dur="500" fill="hold"/>
                                        <p:tgtEl>
                                          <p:spTgt spid="138">
                                            <p:txEl>
                                              <p:pRg st="4" end="4"/>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38">
                                            <p:txEl>
                                              <p:pRg st="4" end="4"/>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38">
                                            <p:txEl>
                                              <p:pRg st="6" end="6"/>
                                            </p:txEl>
                                          </p:spTgt>
                                        </p:tgtEl>
                                        <p:attrNameLst>
                                          <p:attrName>style.visibility</p:attrName>
                                        </p:attrNameLst>
                                      </p:cBhvr>
                                      <p:to>
                                        <p:strVal val="visible"/>
                                      </p:to>
                                    </p:set>
                                    <p:anim calcmode="lin" valueType="num">
                                      <p:cBhvr additive="base">
                                        <p:cTn id="11" dur="500" fill="hold"/>
                                        <p:tgtEl>
                                          <p:spTgt spid="138">
                                            <p:txEl>
                                              <p:pRg st="6" end="6"/>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38">
                                            <p:txEl>
                                              <p:pRg st="6" end="6"/>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38">
                                            <p:txEl>
                                              <p:pRg st="8" end="8"/>
                                            </p:txEl>
                                          </p:spTgt>
                                        </p:tgtEl>
                                        <p:attrNameLst>
                                          <p:attrName>style.visibility</p:attrName>
                                        </p:attrNameLst>
                                      </p:cBhvr>
                                      <p:to>
                                        <p:strVal val="visible"/>
                                      </p:to>
                                    </p:set>
                                    <p:anim calcmode="lin" valueType="num">
                                      <p:cBhvr additive="base">
                                        <p:cTn id="15" dur="500" fill="hold"/>
                                        <p:tgtEl>
                                          <p:spTgt spid="138">
                                            <p:txEl>
                                              <p:pRg st="8" end="8"/>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138">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138">
                                            <p:txEl>
                                              <p:pRg st="10" end="10"/>
                                            </p:txEl>
                                          </p:spTgt>
                                        </p:tgtEl>
                                        <p:attrNameLst>
                                          <p:attrName>style.visibility</p:attrName>
                                        </p:attrNameLst>
                                      </p:cBhvr>
                                      <p:to>
                                        <p:strVal val="visible"/>
                                      </p:to>
                                    </p:set>
                                    <p:anim calcmode="lin" valueType="num">
                                      <p:cBhvr additive="base">
                                        <p:cTn id="21" dur="500" fill="hold"/>
                                        <p:tgtEl>
                                          <p:spTgt spid="138">
                                            <p:txEl>
                                              <p:pRg st="10" end="10"/>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138">
                                            <p:txEl>
                                              <p:pRg st="10" end="10"/>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138">
                                            <p:txEl>
                                              <p:pRg st="11" end="11"/>
                                            </p:txEl>
                                          </p:spTgt>
                                        </p:tgtEl>
                                        <p:attrNameLst>
                                          <p:attrName>style.visibility</p:attrName>
                                        </p:attrNameLst>
                                      </p:cBhvr>
                                      <p:to>
                                        <p:strVal val="visible"/>
                                      </p:to>
                                    </p:set>
                                    <p:anim calcmode="lin" valueType="num">
                                      <p:cBhvr additive="base">
                                        <p:cTn id="25" dur="500" fill="hold"/>
                                        <p:tgtEl>
                                          <p:spTgt spid="138">
                                            <p:txEl>
                                              <p:pRg st="11" end="11"/>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38">
                                            <p:txEl>
                                              <p:pRg st="11" end="11"/>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7"/>
                                        </p:tgtEl>
                                        <p:attrNameLst>
                                          <p:attrName>style.visibility</p:attrName>
                                        </p:attrNameLst>
                                      </p:cBhvr>
                                      <p:to>
                                        <p:strVal val="visible"/>
                                      </p:to>
                                    </p:set>
                                    <p:anim calcmode="lin" valueType="num">
                                      <p:cBhvr additive="base">
                                        <p:cTn id="31" dur="500" fill="hold"/>
                                        <p:tgtEl>
                                          <p:spTgt spid="17"/>
                                        </p:tgtEl>
                                        <p:attrNameLst>
                                          <p:attrName>ppt_x</p:attrName>
                                        </p:attrNameLst>
                                      </p:cBhvr>
                                      <p:tavLst>
                                        <p:tav tm="0">
                                          <p:val>
                                            <p:strVal val="#ppt_x"/>
                                          </p:val>
                                        </p:tav>
                                        <p:tav tm="100000">
                                          <p:val>
                                            <p:strVal val="#ppt_x"/>
                                          </p:val>
                                        </p:tav>
                                      </p:tavLst>
                                    </p:anim>
                                    <p:anim calcmode="lin" valueType="num">
                                      <p:cBhvr additive="base">
                                        <p:cTn id="32" dur="500" fill="hold"/>
                                        <p:tgtEl>
                                          <p:spTgt spid="17"/>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8"/>
                                        </p:tgtEl>
                                        <p:attrNameLst>
                                          <p:attrName>style.visibility</p:attrName>
                                        </p:attrNameLst>
                                      </p:cBhvr>
                                      <p:to>
                                        <p:strVal val="visible"/>
                                      </p:to>
                                    </p:set>
                                    <p:anim calcmode="lin" valueType="num">
                                      <p:cBhvr additive="base">
                                        <p:cTn id="35" dur="500" fill="hold"/>
                                        <p:tgtEl>
                                          <p:spTgt spid="18"/>
                                        </p:tgtEl>
                                        <p:attrNameLst>
                                          <p:attrName>ppt_x</p:attrName>
                                        </p:attrNameLst>
                                      </p:cBhvr>
                                      <p:tavLst>
                                        <p:tav tm="0">
                                          <p:val>
                                            <p:strVal val="#ppt_x"/>
                                          </p:val>
                                        </p:tav>
                                        <p:tav tm="100000">
                                          <p:val>
                                            <p:strVal val="#ppt_x"/>
                                          </p:val>
                                        </p:tav>
                                      </p:tavLst>
                                    </p:anim>
                                    <p:anim calcmode="lin" valueType="num">
                                      <p:cBhvr additive="base">
                                        <p:cTn id="36" dur="500" fill="hold"/>
                                        <p:tgtEl>
                                          <p:spTgt spid="18"/>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19"/>
                                        </p:tgtEl>
                                        <p:attrNameLst>
                                          <p:attrName>style.visibility</p:attrName>
                                        </p:attrNameLst>
                                      </p:cBhvr>
                                      <p:to>
                                        <p:strVal val="visible"/>
                                      </p:to>
                                    </p:set>
                                    <p:anim calcmode="lin" valueType="num">
                                      <p:cBhvr additive="base">
                                        <p:cTn id="39" dur="500" fill="hold"/>
                                        <p:tgtEl>
                                          <p:spTgt spid="19"/>
                                        </p:tgtEl>
                                        <p:attrNameLst>
                                          <p:attrName>ppt_x</p:attrName>
                                        </p:attrNameLst>
                                      </p:cBhvr>
                                      <p:tavLst>
                                        <p:tav tm="0">
                                          <p:val>
                                            <p:strVal val="#ppt_x"/>
                                          </p:val>
                                        </p:tav>
                                        <p:tav tm="100000">
                                          <p:val>
                                            <p:strVal val="#ppt_x"/>
                                          </p:val>
                                        </p:tav>
                                      </p:tavLst>
                                    </p:anim>
                                    <p:anim calcmode="lin" valueType="num">
                                      <p:cBhvr additive="base">
                                        <p:cTn id="40" dur="500" fill="hold"/>
                                        <p:tgtEl>
                                          <p:spTgt spid="19"/>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23"/>
                                        </p:tgtEl>
                                        <p:attrNameLst>
                                          <p:attrName>style.visibility</p:attrName>
                                        </p:attrNameLst>
                                      </p:cBhvr>
                                      <p:to>
                                        <p:strVal val="visible"/>
                                      </p:to>
                                    </p:set>
                                    <p:anim calcmode="lin" valueType="num">
                                      <p:cBhvr additive="base">
                                        <p:cTn id="43" dur="500" fill="hold"/>
                                        <p:tgtEl>
                                          <p:spTgt spid="23"/>
                                        </p:tgtEl>
                                        <p:attrNameLst>
                                          <p:attrName>ppt_x</p:attrName>
                                        </p:attrNameLst>
                                      </p:cBhvr>
                                      <p:tavLst>
                                        <p:tav tm="0">
                                          <p:val>
                                            <p:strVal val="#ppt_x"/>
                                          </p:val>
                                        </p:tav>
                                        <p:tav tm="100000">
                                          <p:val>
                                            <p:strVal val="#ppt_x"/>
                                          </p:val>
                                        </p:tav>
                                      </p:tavLst>
                                    </p:anim>
                                    <p:anim calcmode="lin" valueType="num">
                                      <p:cBhvr additive="base">
                                        <p:cTn id="44" dur="500" fill="hold"/>
                                        <p:tgtEl>
                                          <p:spTgt spid="23"/>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24"/>
                                        </p:tgtEl>
                                        <p:attrNameLst>
                                          <p:attrName>style.visibility</p:attrName>
                                        </p:attrNameLst>
                                      </p:cBhvr>
                                      <p:to>
                                        <p:strVal val="visible"/>
                                      </p:to>
                                    </p:set>
                                    <p:anim calcmode="lin" valueType="num">
                                      <p:cBhvr additive="base">
                                        <p:cTn id="47" dur="500" fill="hold"/>
                                        <p:tgtEl>
                                          <p:spTgt spid="24"/>
                                        </p:tgtEl>
                                        <p:attrNameLst>
                                          <p:attrName>ppt_x</p:attrName>
                                        </p:attrNameLst>
                                      </p:cBhvr>
                                      <p:tavLst>
                                        <p:tav tm="0">
                                          <p:val>
                                            <p:strVal val="#ppt_x"/>
                                          </p:val>
                                        </p:tav>
                                        <p:tav tm="100000">
                                          <p:val>
                                            <p:strVal val="#ppt_x"/>
                                          </p:val>
                                        </p:tav>
                                      </p:tavLst>
                                    </p:anim>
                                    <p:anim calcmode="lin" valueType="num">
                                      <p:cBhvr additive="base">
                                        <p:cTn id="48" dur="500" fill="hold"/>
                                        <p:tgtEl>
                                          <p:spTgt spid="24"/>
                                        </p:tgtEl>
                                        <p:attrNameLst>
                                          <p:attrName>ppt_y</p:attrName>
                                        </p:attrNameLst>
                                      </p:cBhvr>
                                      <p:tavLst>
                                        <p:tav tm="0">
                                          <p:val>
                                            <p:strVal val="1+#ppt_h/2"/>
                                          </p:val>
                                        </p:tav>
                                        <p:tav tm="100000">
                                          <p:val>
                                            <p:strVal val="#ppt_y"/>
                                          </p:val>
                                        </p:tav>
                                      </p:tavLst>
                                    </p:anim>
                                  </p:childTnLst>
                                </p:cTn>
                              </p:par>
                              <p:par>
                                <p:cTn id="49" presetID="2" presetClass="entr" presetSubtype="4" fill="hold" nodeType="withEffect">
                                  <p:stCondLst>
                                    <p:cond delay="0"/>
                                  </p:stCondLst>
                                  <p:childTnLst>
                                    <p:set>
                                      <p:cBhvr>
                                        <p:cTn id="50" dur="1" fill="hold">
                                          <p:stCondLst>
                                            <p:cond delay="0"/>
                                          </p:stCondLst>
                                        </p:cTn>
                                        <p:tgtEl>
                                          <p:spTgt spid="25"/>
                                        </p:tgtEl>
                                        <p:attrNameLst>
                                          <p:attrName>style.visibility</p:attrName>
                                        </p:attrNameLst>
                                      </p:cBhvr>
                                      <p:to>
                                        <p:strVal val="visible"/>
                                      </p:to>
                                    </p:set>
                                    <p:anim calcmode="lin" valueType="num">
                                      <p:cBhvr additive="base">
                                        <p:cTn id="51" dur="500" fill="hold"/>
                                        <p:tgtEl>
                                          <p:spTgt spid="25"/>
                                        </p:tgtEl>
                                        <p:attrNameLst>
                                          <p:attrName>ppt_x</p:attrName>
                                        </p:attrNameLst>
                                      </p:cBhvr>
                                      <p:tavLst>
                                        <p:tav tm="0">
                                          <p:val>
                                            <p:strVal val="#ppt_x"/>
                                          </p:val>
                                        </p:tav>
                                        <p:tav tm="100000">
                                          <p:val>
                                            <p:strVal val="#ppt_x"/>
                                          </p:val>
                                        </p:tav>
                                      </p:tavLst>
                                    </p:anim>
                                    <p:anim calcmode="lin" valueType="num">
                                      <p:cBhvr additive="base">
                                        <p:cTn id="52" dur="500" fill="hold"/>
                                        <p:tgtEl>
                                          <p:spTgt spid="25"/>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26"/>
                                        </p:tgtEl>
                                        <p:attrNameLst>
                                          <p:attrName>style.visibility</p:attrName>
                                        </p:attrNameLst>
                                      </p:cBhvr>
                                      <p:to>
                                        <p:strVal val="visible"/>
                                      </p:to>
                                    </p:set>
                                    <p:anim calcmode="lin" valueType="num">
                                      <p:cBhvr additive="base">
                                        <p:cTn id="55" dur="500" fill="hold"/>
                                        <p:tgtEl>
                                          <p:spTgt spid="26"/>
                                        </p:tgtEl>
                                        <p:attrNameLst>
                                          <p:attrName>ppt_x</p:attrName>
                                        </p:attrNameLst>
                                      </p:cBhvr>
                                      <p:tavLst>
                                        <p:tav tm="0">
                                          <p:val>
                                            <p:strVal val="#ppt_x"/>
                                          </p:val>
                                        </p:tav>
                                        <p:tav tm="100000">
                                          <p:val>
                                            <p:strVal val="#ppt_x"/>
                                          </p:val>
                                        </p:tav>
                                      </p:tavLst>
                                    </p:anim>
                                    <p:anim calcmode="lin" valueType="num">
                                      <p:cBhvr additive="base">
                                        <p:cTn id="56" dur="500" fill="hold"/>
                                        <p:tgtEl>
                                          <p:spTgt spid="26"/>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27"/>
                                        </p:tgtEl>
                                        <p:attrNameLst>
                                          <p:attrName>style.visibility</p:attrName>
                                        </p:attrNameLst>
                                      </p:cBhvr>
                                      <p:to>
                                        <p:strVal val="visible"/>
                                      </p:to>
                                    </p:set>
                                    <p:anim calcmode="lin" valueType="num">
                                      <p:cBhvr additive="base">
                                        <p:cTn id="59" dur="500" fill="hold"/>
                                        <p:tgtEl>
                                          <p:spTgt spid="27"/>
                                        </p:tgtEl>
                                        <p:attrNameLst>
                                          <p:attrName>ppt_x</p:attrName>
                                        </p:attrNameLst>
                                      </p:cBhvr>
                                      <p:tavLst>
                                        <p:tav tm="0">
                                          <p:val>
                                            <p:strVal val="#ppt_x"/>
                                          </p:val>
                                        </p:tav>
                                        <p:tav tm="100000">
                                          <p:val>
                                            <p:strVal val="#ppt_x"/>
                                          </p:val>
                                        </p:tav>
                                      </p:tavLst>
                                    </p:anim>
                                    <p:anim calcmode="lin" valueType="num">
                                      <p:cBhvr additive="base">
                                        <p:cTn id="60"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2" presetClass="entr" presetSubtype="4" fill="hold" nodeType="clickEffect">
                                  <p:stCondLst>
                                    <p:cond delay="0"/>
                                  </p:stCondLst>
                                  <p:childTnLst>
                                    <p:set>
                                      <p:cBhvr>
                                        <p:cTn id="64" dur="1" fill="hold">
                                          <p:stCondLst>
                                            <p:cond delay="0"/>
                                          </p:stCondLst>
                                        </p:cTn>
                                        <p:tgtEl>
                                          <p:spTgt spid="138">
                                            <p:txEl>
                                              <p:pRg st="13" end="13"/>
                                            </p:txEl>
                                          </p:spTgt>
                                        </p:tgtEl>
                                        <p:attrNameLst>
                                          <p:attrName>style.visibility</p:attrName>
                                        </p:attrNameLst>
                                      </p:cBhvr>
                                      <p:to>
                                        <p:strVal val="visible"/>
                                      </p:to>
                                    </p:set>
                                    <p:anim calcmode="lin" valueType="num">
                                      <p:cBhvr additive="base">
                                        <p:cTn id="65" dur="500" fill="hold"/>
                                        <p:tgtEl>
                                          <p:spTgt spid="138">
                                            <p:txEl>
                                              <p:pRg st="13" end="13"/>
                                            </p:txEl>
                                          </p:spTgt>
                                        </p:tgtEl>
                                        <p:attrNameLst>
                                          <p:attrName>ppt_x</p:attrName>
                                        </p:attrNameLst>
                                      </p:cBhvr>
                                      <p:tavLst>
                                        <p:tav tm="0">
                                          <p:val>
                                            <p:strVal val="#ppt_x"/>
                                          </p:val>
                                        </p:tav>
                                        <p:tav tm="100000">
                                          <p:val>
                                            <p:strVal val="#ppt_x"/>
                                          </p:val>
                                        </p:tav>
                                      </p:tavLst>
                                    </p:anim>
                                    <p:anim calcmode="lin" valueType="num">
                                      <p:cBhvr additive="base">
                                        <p:cTn id="66" dur="500" fill="hold"/>
                                        <p:tgtEl>
                                          <p:spTgt spid="138">
                                            <p:txEl>
                                              <p:pRg st="13" end="13"/>
                                            </p:txEl>
                                          </p:spTgt>
                                        </p:tgtEl>
                                        <p:attrNameLst>
                                          <p:attrName>ppt_y</p:attrName>
                                        </p:attrNameLst>
                                      </p:cBhvr>
                                      <p:tavLst>
                                        <p:tav tm="0">
                                          <p:val>
                                            <p:strVal val="1+#ppt_h/2"/>
                                          </p:val>
                                        </p:tav>
                                        <p:tav tm="100000">
                                          <p:val>
                                            <p:strVal val="#ppt_y"/>
                                          </p:val>
                                        </p:tav>
                                      </p:tavLst>
                                    </p:anim>
                                  </p:childTnLst>
                                </p:cTn>
                              </p:par>
                              <p:par>
                                <p:cTn id="67" presetID="2" presetClass="entr" presetSubtype="4" fill="hold" nodeType="withEffect">
                                  <p:stCondLst>
                                    <p:cond delay="0"/>
                                  </p:stCondLst>
                                  <p:childTnLst>
                                    <p:set>
                                      <p:cBhvr>
                                        <p:cTn id="68" dur="1" fill="hold">
                                          <p:stCondLst>
                                            <p:cond delay="0"/>
                                          </p:stCondLst>
                                        </p:cTn>
                                        <p:tgtEl>
                                          <p:spTgt spid="138">
                                            <p:txEl>
                                              <p:pRg st="14" end="14"/>
                                            </p:txEl>
                                          </p:spTgt>
                                        </p:tgtEl>
                                        <p:attrNameLst>
                                          <p:attrName>style.visibility</p:attrName>
                                        </p:attrNameLst>
                                      </p:cBhvr>
                                      <p:to>
                                        <p:strVal val="visible"/>
                                      </p:to>
                                    </p:set>
                                    <p:anim calcmode="lin" valueType="num">
                                      <p:cBhvr additive="base">
                                        <p:cTn id="69" dur="500" fill="hold"/>
                                        <p:tgtEl>
                                          <p:spTgt spid="138">
                                            <p:txEl>
                                              <p:pRg st="14" end="14"/>
                                            </p:txEl>
                                          </p:spTgt>
                                        </p:tgtEl>
                                        <p:attrNameLst>
                                          <p:attrName>ppt_x</p:attrName>
                                        </p:attrNameLst>
                                      </p:cBhvr>
                                      <p:tavLst>
                                        <p:tav tm="0">
                                          <p:val>
                                            <p:strVal val="#ppt_x"/>
                                          </p:val>
                                        </p:tav>
                                        <p:tav tm="100000">
                                          <p:val>
                                            <p:strVal val="#ppt_x"/>
                                          </p:val>
                                        </p:tav>
                                      </p:tavLst>
                                    </p:anim>
                                    <p:anim calcmode="lin" valueType="num">
                                      <p:cBhvr additive="base">
                                        <p:cTn id="70" dur="500" fill="hold"/>
                                        <p:tgtEl>
                                          <p:spTgt spid="138">
                                            <p:txEl>
                                              <p:pRg st="14" end="14"/>
                                            </p:txEl>
                                          </p:spTgt>
                                        </p:tgtEl>
                                        <p:attrNameLst>
                                          <p:attrName>ppt_y</p:attrName>
                                        </p:attrNameLst>
                                      </p:cBhvr>
                                      <p:tavLst>
                                        <p:tav tm="0">
                                          <p:val>
                                            <p:strVal val="1+#ppt_h/2"/>
                                          </p:val>
                                        </p:tav>
                                        <p:tav tm="100000">
                                          <p:val>
                                            <p:strVal val="#ppt_y"/>
                                          </p:val>
                                        </p:tav>
                                      </p:tavLst>
                                    </p:anim>
                                  </p:childTnLst>
                                </p:cTn>
                              </p:par>
                              <p:par>
                                <p:cTn id="71" presetID="2" presetClass="entr" presetSubtype="4" fill="hold" nodeType="withEffect">
                                  <p:stCondLst>
                                    <p:cond delay="0"/>
                                  </p:stCondLst>
                                  <p:childTnLst>
                                    <p:set>
                                      <p:cBhvr>
                                        <p:cTn id="72" dur="1" fill="hold">
                                          <p:stCondLst>
                                            <p:cond delay="0"/>
                                          </p:stCondLst>
                                        </p:cTn>
                                        <p:tgtEl>
                                          <p:spTgt spid="138">
                                            <p:txEl>
                                              <p:pRg st="16" end="16"/>
                                            </p:txEl>
                                          </p:spTgt>
                                        </p:tgtEl>
                                        <p:attrNameLst>
                                          <p:attrName>style.visibility</p:attrName>
                                        </p:attrNameLst>
                                      </p:cBhvr>
                                      <p:to>
                                        <p:strVal val="visible"/>
                                      </p:to>
                                    </p:set>
                                    <p:anim calcmode="lin" valueType="num">
                                      <p:cBhvr additive="base">
                                        <p:cTn id="73" dur="500" fill="hold"/>
                                        <p:tgtEl>
                                          <p:spTgt spid="138">
                                            <p:txEl>
                                              <p:pRg st="16" end="16"/>
                                            </p:txEl>
                                          </p:spTgt>
                                        </p:tgtEl>
                                        <p:attrNameLst>
                                          <p:attrName>ppt_x</p:attrName>
                                        </p:attrNameLst>
                                      </p:cBhvr>
                                      <p:tavLst>
                                        <p:tav tm="0">
                                          <p:val>
                                            <p:strVal val="#ppt_x"/>
                                          </p:val>
                                        </p:tav>
                                        <p:tav tm="100000">
                                          <p:val>
                                            <p:strVal val="#ppt_x"/>
                                          </p:val>
                                        </p:tav>
                                      </p:tavLst>
                                    </p:anim>
                                    <p:anim calcmode="lin" valueType="num">
                                      <p:cBhvr additive="base">
                                        <p:cTn id="74" dur="500" fill="hold"/>
                                        <p:tgtEl>
                                          <p:spTgt spid="138">
                                            <p:txEl>
                                              <p:pRg st="16" end="16"/>
                                            </p:txEl>
                                          </p:spTgt>
                                        </p:tgtEl>
                                        <p:attrNameLst>
                                          <p:attrName>ppt_y</p:attrName>
                                        </p:attrNameLst>
                                      </p:cBhvr>
                                      <p:tavLst>
                                        <p:tav tm="0">
                                          <p:val>
                                            <p:strVal val="1+#ppt_h/2"/>
                                          </p:val>
                                        </p:tav>
                                        <p:tav tm="100000">
                                          <p:val>
                                            <p:strVal val="#ppt_y"/>
                                          </p:val>
                                        </p:tav>
                                      </p:tavLst>
                                    </p:anim>
                                  </p:childTnLst>
                                </p:cTn>
                              </p:par>
                              <p:par>
                                <p:cTn id="75" presetID="2" presetClass="entr" presetSubtype="4" fill="hold" nodeType="withEffect">
                                  <p:stCondLst>
                                    <p:cond delay="0"/>
                                  </p:stCondLst>
                                  <p:childTnLst>
                                    <p:set>
                                      <p:cBhvr>
                                        <p:cTn id="76" dur="1" fill="hold">
                                          <p:stCondLst>
                                            <p:cond delay="0"/>
                                          </p:stCondLst>
                                        </p:cTn>
                                        <p:tgtEl>
                                          <p:spTgt spid="138">
                                            <p:txEl>
                                              <p:pRg st="17" end="17"/>
                                            </p:txEl>
                                          </p:spTgt>
                                        </p:tgtEl>
                                        <p:attrNameLst>
                                          <p:attrName>style.visibility</p:attrName>
                                        </p:attrNameLst>
                                      </p:cBhvr>
                                      <p:to>
                                        <p:strVal val="visible"/>
                                      </p:to>
                                    </p:set>
                                    <p:anim calcmode="lin" valueType="num">
                                      <p:cBhvr additive="base">
                                        <p:cTn id="77" dur="500" fill="hold"/>
                                        <p:tgtEl>
                                          <p:spTgt spid="138">
                                            <p:txEl>
                                              <p:pRg st="17" end="17"/>
                                            </p:txEl>
                                          </p:spTgt>
                                        </p:tgtEl>
                                        <p:attrNameLst>
                                          <p:attrName>ppt_x</p:attrName>
                                        </p:attrNameLst>
                                      </p:cBhvr>
                                      <p:tavLst>
                                        <p:tav tm="0">
                                          <p:val>
                                            <p:strVal val="#ppt_x"/>
                                          </p:val>
                                        </p:tav>
                                        <p:tav tm="100000">
                                          <p:val>
                                            <p:strVal val="#ppt_x"/>
                                          </p:val>
                                        </p:tav>
                                      </p:tavLst>
                                    </p:anim>
                                    <p:anim calcmode="lin" valueType="num">
                                      <p:cBhvr additive="base">
                                        <p:cTn id="78" dur="500" fill="hold"/>
                                        <p:tgtEl>
                                          <p:spTgt spid="138">
                                            <p:txEl>
                                              <p:pRg st="17" end="17"/>
                                            </p:txEl>
                                          </p:spTgt>
                                        </p:tgtEl>
                                        <p:attrNameLst>
                                          <p:attrName>ppt_y</p:attrName>
                                        </p:attrNameLst>
                                      </p:cBhvr>
                                      <p:tavLst>
                                        <p:tav tm="0">
                                          <p:val>
                                            <p:strVal val="1+#ppt_h/2"/>
                                          </p:val>
                                        </p:tav>
                                        <p:tav tm="100000">
                                          <p:val>
                                            <p:strVal val="#ppt_y"/>
                                          </p:val>
                                        </p:tav>
                                      </p:tavLst>
                                    </p:anim>
                                  </p:childTnLst>
                                </p:cTn>
                              </p:par>
                              <p:par>
                                <p:cTn id="79" presetID="2" presetClass="entr" presetSubtype="4" fill="hold" nodeType="withEffect">
                                  <p:stCondLst>
                                    <p:cond delay="0"/>
                                  </p:stCondLst>
                                  <p:childTnLst>
                                    <p:set>
                                      <p:cBhvr>
                                        <p:cTn id="80" dur="1" fill="hold">
                                          <p:stCondLst>
                                            <p:cond delay="0"/>
                                          </p:stCondLst>
                                        </p:cTn>
                                        <p:tgtEl>
                                          <p:spTgt spid="138">
                                            <p:txEl>
                                              <p:pRg st="18" end="18"/>
                                            </p:txEl>
                                          </p:spTgt>
                                        </p:tgtEl>
                                        <p:attrNameLst>
                                          <p:attrName>style.visibility</p:attrName>
                                        </p:attrNameLst>
                                      </p:cBhvr>
                                      <p:to>
                                        <p:strVal val="visible"/>
                                      </p:to>
                                    </p:set>
                                    <p:anim calcmode="lin" valueType="num">
                                      <p:cBhvr additive="base">
                                        <p:cTn id="81" dur="500" fill="hold"/>
                                        <p:tgtEl>
                                          <p:spTgt spid="138">
                                            <p:txEl>
                                              <p:pRg st="18" end="18"/>
                                            </p:txEl>
                                          </p:spTgt>
                                        </p:tgtEl>
                                        <p:attrNameLst>
                                          <p:attrName>ppt_x</p:attrName>
                                        </p:attrNameLst>
                                      </p:cBhvr>
                                      <p:tavLst>
                                        <p:tav tm="0">
                                          <p:val>
                                            <p:strVal val="#ppt_x"/>
                                          </p:val>
                                        </p:tav>
                                        <p:tav tm="100000">
                                          <p:val>
                                            <p:strVal val="#ppt_x"/>
                                          </p:val>
                                        </p:tav>
                                      </p:tavLst>
                                    </p:anim>
                                    <p:anim calcmode="lin" valueType="num">
                                      <p:cBhvr additive="base">
                                        <p:cTn id="82" dur="500" fill="hold"/>
                                        <p:tgtEl>
                                          <p:spTgt spid="138">
                                            <p:txEl>
                                              <p:pRg st="18" end="1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23" grpId="0"/>
      <p:bldP spid="24" grpId="0"/>
      <p:bldP spid="27"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41196" y="0"/>
            <a:ext cx="7018427" cy="457200"/>
          </a:xfrm>
        </p:spPr>
        <p:txBody>
          <a:bodyPr>
            <a:noAutofit/>
          </a:bodyPr>
          <a:lstStyle/>
          <a:p>
            <a:pPr algn="ctr"/>
            <a:r>
              <a:rPr lang="en-US" dirty="0" err="1">
                <a:gradFill>
                  <a:gsLst>
                    <a:gs pos="0">
                      <a:schemeClr val="tx2"/>
                    </a:gs>
                    <a:gs pos="46000">
                      <a:schemeClr val="tx2"/>
                    </a:gs>
                    <a:gs pos="86000">
                      <a:schemeClr val="accent5"/>
                    </a:gs>
                  </a:gsLst>
                  <a:lin ang="5400000" scaled="1"/>
                </a:gradFill>
              </a:rPr>
              <a:t>npn</a:t>
            </a:r>
            <a:r>
              <a:rPr lang="en-US" dirty="0">
                <a:gradFill>
                  <a:gsLst>
                    <a:gs pos="0">
                      <a:schemeClr val="tx2"/>
                    </a:gs>
                    <a:gs pos="46000">
                      <a:schemeClr val="tx2"/>
                    </a:gs>
                    <a:gs pos="86000">
                      <a:schemeClr val="accent5"/>
                    </a:gs>
                  </a:gsLst>
                  <a:lin ang="5400000" scaled="1"/>
                </a:gradFill>
              </a:rPr>
              <a:t> Common-Emitter (CE) LED Driver</a:t>
            </a:r>
          </a:p>
        </p:txBody>
      </p:sp>
      <mc:AlternateContent xmlns:mc="http://schemas.openxmlformats.org/markup-compatibility/2006" xmlns:a14="http://schemas.microsoft.com/office/drawing/2010/main">
        <mc:Choice Requires="a14">
          <p:sp>
            <p:nvSpPr>
              <p:cNvPr id="11" name="Rectangle 10"/>
              <p:cNvSpPr/>
              <p:nvPr/>
            </p:nvSpPr>
            <p:spPr>
              <a:xfrm>
                <a:off x="377505" y="610984"/>
                <a:ext cx="11568418" cy="6180859"/>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marL="214313" indent="-214313">
                  <a:buFont typeface="Arial" panose="020B0604020202020204" pitchFamily="34" charset="0"/>
                  <a:buChar char="•"/>
                </a:pPr>
                <a:r>
                  <a:rPr lang="en-US" altLang="en-US" dirty="0">
                    <a:solidFill>
                      <a:prstClr val="black"/>
                    </a:solidFill>
                    <a:latin typeface="Cambria Math" panose="02040503050406030204" pitchFamily="18" charset="0"/>
                    <a:ea typeface="Cambria Math" panose="02040503050406030204" pitchFamily="18" charset="0"/>
                  </a:rPr>
                  <a:t>Design an </a:t>
                </a:r>
                <a:r>
                  <a:rPr lang="en-US" altLang="en-US" dirty="0" err="1">
                    <a:solidFill>
                      <a:prstClr val="black"/>
                    </a:solidFill>
                    <a:latin typeface="Cambria Math" panose="02040503050406030204" pitchFamily="18" charset="0"/>
                    <a:ea typeface="Cambria Math" panose="02040503050406030204" pitchFamily="18" charset="0"/>
                  </a:rPr>
                  <a:t>npn</a:t>
                </a:r>
                <a:r>
                  <a:rPr lang="en-US" altLang="en-US" dirty="0">
                    <a:solidFill>
                      <a:prstClr val="black"/>
                    </a:solidFill>
                    <a:latin typeface="Cambria Math" panose="02040503050406030204" pitchFamily="18" charset="0"/>
                    <a:ea typeface="Cambria Math" panose="02040503050406030204" pitchFamily="18" charset="0"/>
                  </a:rPr>
                  <a:t> common-emitter LED driver with base bias such as shown in the </a:t>
                </a:r>
              </a:p>
              <a:p>
                <a:r>
                  <a:rPr lang="en-US" altLang="en-US" dirty="0">
                    <a:solidFill>
                      <a:prstClr val="black"/>
                    </a:solidFill>
                    <a:latin typeface="Cambria Math" panose="02040503050406030204" pitchFamily="18" charset="0"/>
                    <a:ea typeface="Cambria Math" panose="02040503050406030204" pitchFamily="18" charset="0"/>
                  </a:rPr>
                  <a:t>adjacent 5 V powered circuit.</a:t>
                </a:r>
              </a:p>
              <a:p>
                <a:endParaRPr lang="en-US" altLang="en-US" dirty="0">
                  <a:solidFill>
                    <a:prstClr val="black"/>
                  </a:solidFill>
                  <a:latin typeface="Cambria Math" panose="02040503050406030204" pitchFamily="18" charset="0"/>
                  <a:ea typeface="Cambria Math" panose="02040503050406030204" pitchFamily="18" charset="0"/>
                </a:endParaRPr>
              </a:p>
              <a:p>
                <a:pPr marL="214313" indent="-214313">
                  <a:buFont typeface="Arial" panose="020B0604020202020204" pitchFamily="34" charset="0"/>
                  <a:buChar char="•"/>
                </a:pPr>
                <a:r>
                  <a:rPr lang="en-US" altLang="en-US" dirty="0">
                    <a:solidFill>
                      <a:prstClr val="black"/>
                    </a:solidFill>
                    <a:latin typeface="Cambria Math" panose="02040503050406030204" pitchFamily="18" charset="0"/>
                    <a:ea typeface="Cambria Math" panose="02040503050406030204" pitchFamily="18" charset="0"/>
                  </a:rPr>
                  <a:t>Based on lab measurements, a red LED takes ≈ 3 mA at 1.7 V for good brightness.</a:t>
                </a:r>
              </a:p>
              <a:p>
                <a:pPr marL="214313" indent="-214313">
                  <a:buFont typeface="Arial" panose="020B0604020202020204" pitchFamily="34" charset="0"/>
                  <a:buChar char="•"/>
                </a:pPr>
                <a:endParaRPr lang="en-US" altLang="en-US" dirty="0">
                  <a:solidFill>
                    <a:prstClr val="black"/>
                  </a:solidFill>
                  <a:latin typeface="Cambria Math" panose="02040503050406030204" pitchFamily="18" charset="0"/>
                  <a:ea typeface="Cambria Math" panose="02040503050406030204" pitchFamily="18" charset="0"/>
                </a:endParaRPr>
              </a:p>
              <a:p>
                <a:pPr marL="214313" indent="-214313">
                  <a:spcAft>
                    <a:spcPts val="1200"/>
                  </a:spcAft>
                  <a:buFont typeface="Arial" panose="020B0604020202020204" pitchFamily="34" charset="0"/>
                  <a:buChar char="•"/>
                </a:pPr>
                <a:r>
                  <a:rPr lang="en-US" altLang="en-US" dirty="0">
                    <a:solidFill>
                      <a:prstClr val="black"/>
                    </a:solidFill>
                    <a:latin typeface="Cambria Math" panose="02040503050406030204" pitchFamily="18" charset="0"/>
                    <a:ea typeface="Cambria Math" panose="02040503050406030204" pitchFamily="18" charset="0"/>
                  </a:rPr>
                  <a:t>Want </a:t>
                </a:r>
                <a:r>
                  <a:rPr lang="en-US" altLang="en-US" dirty="0" err="1">
                    <a:solidFill>
                      <a:prstClr val="black"/>
                    </a:solidFill>
                    <a:latin typeface="Cambria Math" panose="02040503050406030204" pitchFamily="18" charset="0"/>
                    <a:ea typeface="Cambria Math" panose="02040503050406030204" pitchFamily="18" charset="0"/>
                  </a:rPr>
                  <a:t>I</a:t>
                </a:r>
                <a:r>
                  <a:rPr lang="en-US" altLang="en-US" baseline="-25000" dirty="0" err="1">
                    <a:solidFill>
                      <a:prstClr val="black"/>
                    </a:solidFill>
                    <a:latin typeface="Cambria Math" panose="02040503050406030204" pitchFamily="18" charset="0"/>
                    <a:ea typeface="Cambria Math" panose="02040503050406030204" pitchFamily="18" charset="0"/>
                  </a:rPr>
                  <a:t>C_Sat</a:t>
                </a:r>
                <a:r>
                  <a:rPr lang="en-US" altLang="en-US" dirty="0">
                    <a:solidFill>
                      <a:prstClr val="black"/>
                    </a:solidFill>
                    <a:latin typeface="Cambria Math" panose="02040503050406030204" pitchFamily="18" charset="0"/>
                    <a:ea typeface="Cambria Math" panose="02040503050406030204" pitchFamily="18" charset="0"/>
                  </a:rPr>
                  <a:t> ≥ 3 mA. Choose </a:t>
                </a:r>
                <a14:m>
                  <m:oMath xmlns:m="http://schemas.openxmlformats.org/officeDocument/2006/math">
                    <m:r>
                      <m:rPr>
                        <m:nor/>
                      </m:rPr>
                      <a:rPr lang="en-US" altLang="en-US" dirty="0">
                        <a:solidFill>
                          <a:prstClr val="black"/>
                        </a:solidFill>
                        <a:latin typeface="Cambria Math" panose="02040503050406030204" pitchFamily="18" charset="0"/>
                        <a:ea typeface="Cambria Math" panose="02040503050406030204" pitchFamily="18" charset="0"/>
                      </a:rPr>
                      <m:t>I</m:t>
                    </m:r>
                    <m:r>
                      <m:rPr>
                        <m:nor/>
                      </m:rPr>
                      <a:rPr lang="en-US" altLang="en-US" baseline="-25000" dirty="0">
                        <a:solidFill>
                          <a:prstClr val="black"/>
                        </a:solidFill>
                        <a:latin typeface="Cambria Math" panose="02040503050406030204" pitchFamily="18" charset="0"/>
                        <a:ea typeface="Cambria Math" panose="02040503050406030204" pitchFamily="18" charset="0"/>
                      </a:rPr>
                      <m:t>C</m:t>
                    </m:r>
                    <m:r>
                      <m:rPr>
                        <m:nor/>
                      </m:rPr>
                      <a:rPr lang="en-US" altLang="en-US" baseline="-25000" dirty="0">
                        <a:solidFill>
                          <a:prstClr val="black"/>
                        </a:solidFill>
                        <a:latin typeface="Cambria Math" panose="02040503050406030204" pitchFamily="18" charset="0"/>
                        <a:ea typeface="Cambria Math" panose="02040503050406030204" pitchFamily="18" charset="0"/>
                      </a:rPr>
                      <m:t>_</m:t>
                    </m:r>
                    <m:r>
                      <m:rPr>
                        <m:nor/>
                      </m:rPr>
                      <a:rPr lang="en-US" altLang="en-US" baseline="-25000" dirty="0">
                        <a:solidFill>
                          <a:prstClr val="black"/>
                        </a:solidFill>
                        <a:latin typeface="Cambria Math" panose="02040503050406030204" pitchFamily="18" charset="0"/>
                        <a:ea typeface="Cambria Math" panose="02040503050406030204" pitchFamily="18" charset="0"/>
                      </a:rPr>
                      <m:t>Sat</m:t>
                    </m:r>
                    <m:r>
                      <m:rPr>
                        <m:nor/>
                      </m:rPr>
                      <a:rPr lang="en-US" altLang="en-US" dirty="0">
                        <a:solidFill>
                          <a:prstClr val="black"/>
                        </a:solidFill>
                        <a:latin typeface="Cambria Math" panose="02040503050406030204" pitchFamily="18" charset="0"/>
                        <a:ea typeface="Cambria Math" panose="02040503050406030204" pitchFamily="18" charset="0"/>
                      </a:rPr>
                      <m:t> = 3.3 </m:t>
                    </m:r>
                    <m:r>
                      <m:rPr>
                        <m:nor/>
                      </m:rPr>
                      <a:rPr lang="en-US" altLang="en-US" dirty="0">
                        <a:solidFill>
                          <a:prstClr val="black"/>
                        </a:solidFill>
                        <a:latin typeface="Cambria Math" panose="02040503050406030204" pitchFamily="18" charset="0"/>
                        <a:ea typeface="Cambria Math" panose="02040503050406030204" pitchFamily="18" charset="0"/>
                      </a:rPr>
                      <m:t>mA</m:t>
                    </m:r>
                    <m:r>
                      <m:rPr>
                        <m:nor/>
                      </m:rPr>
                      <a:rPr lang="en-US" altLang="en-US" dirty="0">
                        <a:solidFill>
                          <a:prstClr val="black"/>
                        </a:solidFill>
                        <a:latin typeface="Cambria Math" panose="02040503050406030204" pitchFamily="18" charset="0"/>
                        <a:ea typeface="Cambria Math" panose="02040503050406030204" pitchFamily="18" charset="0"/>
                      </a:rPr>
                      <m:t>. 3.3 </m:t>
                    </m:r>
                    <m:r>
                      <m:rPr>
                        <m:nor/>
                      </m:rPr>
                      <a:rPr lang="en-US" altLang="en-US" dirty="0">
                        <a:solidFill>
                          <a:prstClr val="black"/>
                        </a:solidFill>
                        <a:latin typeface="Cambria Math" panose="02040503050406030204" pitchFamily="18" charset="0"/>
                        <a:ea typeface="Cambria Math" panose="02040503050406030204" pitchFamily="18" charset="0"/>
                      </a:rPr>
                      <m:t>mA</m:t>
                    </m:r>
                    <m:r>
                      <a:rPr lang="en-US" altLang="en-US">
                        <a:solidFill>
                          <a:prstClr val="black"/>
                        </a:solidFill>
                        <a:latin typeface="Cambria Math" panose="02040503050406030204" pitchFamily="18" charset="0"/>
                        <a:ea typeface="Cambria Math" panose="02040503050406030204" pitchFamily="18" charset="0"/>
                      </a:rPr>
                      <m:t>=</m:t>
                    </m:r>
                    <m:f>
                      <m:fPr>
                        <m:ctrlPr>
                          <a:rPr lang="en-US" altLang="en-US" i="1">
                            <a:solidFill>
                              <a:prstClr val="black"/>
                            </a:solidFill>
                            <a:latin typeface="Cambria Math" panose="02040503050406030204" pitchFamily="18" charset="0"/>
                            <a:ea typeface="Cambria Math" panose="02040503050406030204" pitchFamily="18" charset="0"/>
                          </a:rPr>
                        </m:ctrlPr>
                      </m:fPr>
                      <m:num>
                        <m:r>
                          <a:rPr lang="en-US" altLang="en-US">
                            <a:solidFill>
                              <a:prstClr val="black"/>
                            </a:solidFill>
                            <a:latin typeface="Cambria Math" panose="02040503050406030204" pitchFamily="18" charset="0"/>
                            <a:ea typeface="Cambria Math" panose="02040503050406030204" pitchFamily="18" charset="0"/>
                          </a:rPr>
                          <m:t>5 </m:t>
                        </m:r>
                        <m:r>
                          <m:rPr>
                            <m:sty m:val="p"/>
                          </m:rPr>
                          <a:rPr lang="en-US" altLang="en-US">
                            <a:solidFill>
                              <a:prstClr val="black"/>
                            </a:solidFill>
                            <a:latin typeface="Cambria Math" panose="02040503050406030204" pitchFamily="18" charset="0"/>
                            <a:ea typeface="Cambria Math" panose="02040503050406030204" pitchFamily="18" charset="0"/>
                          </a:rPr>
                          <m:t>V</m:t>
                        </m:r>
                        <m:r>
                          <a:rPr lang="en-US" altLang="en-US">
                            <a:solidFill>
                              <a:prstClr val="black"/>
                            </a:solidFill>
                            <a:latin typeface="Cambria Math" panose="02040503050406030204" pitchFamily="18" charset="0"/>
                            <a:ea typeface="Cambria Math" panose="02040503050406030204" pitchFamily="18" charset="0"/>
                          </a:rPr>
                          <m:t> − 1.7 </m:t>
                        </m:r>
                        <m:r>
                          <m:rPr>
                            <m:sty m:val="p"/>
                          </m:rPr>
                          <a:rPr lang="en-US" altLang="en-US">
                            <a:solidFill>
                              <a:prstClr val="black"/>
                            </a:solidFill>
                            <a:latin typeface="Cambria Math" panose="02040503050406030204" pitchFamily="18" charset="0"/>
                            <a:ea typeface="Cambria Math" panose="02040503050406030204" pitchFamily="18" charset="0"/>
                          </a:rPr>
                          <m:t>V</m:t>
                        </m:r>
                      </m:num>
                      <m:den>
                        <m:r>
                          <m:rPr>
                            <m:sty m:val="p"/>
                          </m:rPr>
                          <a:rPr lang="en-US" altLang="en-US">
                            <a:solidFill>
                              <a:prstClr val="black"/>
                            </a:solidFill>
                            <a:latin typeface="Cambria Math" panose="02040503050406030204" pitchFamily="18" charset="0"/>
                            <a:ea typeface="Cambria Math" panose="02040503050406030204" pitchFamily="18" charset="0"/>
                          </a:rPr>
                          <m:t>R</m:t>
                        </m:r>
                        <m:r>
                          <a:rPr lang="en-US" altLang="en-US">
                            <a:solidFill>
                              <a:prstClr val="black"/>
                            </a:solidFill>
                            <a:latin typeface="Cambria Math" panose="02040503050406030204" pitchFamily="18" charset="0"/>
                            <a:ea typeface="Cambria Math" panose="02040503050406030204" pitchFamily="18" charset="0"/>
                          </a:rPr>
                          <m:t>2</m:t>
                        </m:r>
                      </m:den>
                    </m:f>
                    <m:r>
                      <a:rPr lang="en-US" altLang="en-US" i="1">
                        <a:solidFill>
                          <a:prstClr val="black"/>
                        </a:solidFill>
                        <a:latin typeface="Cambria Math" panose="02040503050406030204" pitchFamily="18" charset="0"/>
                        <a:ea typeface="Cambria Math" panose="02040503050406030204" pitchFamily="18" charset="0"/>
                      </a:rPr>
                      <m:t>. </m:t>
                    </m:r>
                  </m:oMath>
                </a14:m>
                <a:endParaRPr lang="en-US" altLang="en-US" dirty="0">
                  <a:solidFill>
                    <a:prstClr val="black"/>
                  </a:solidFill>
                  <a:latin typeface="Cambria Math" panose="02040503050406030204" pitchFamily="18" charset="0"/>
                  <a:ea typeface="Cambria Math" panose="02040503050406030204" pitchFamily="18" charset="0"/>
                </a:endParaRPr>
              </a:p>
              <a:p>
                <a14:m>
                  <m:oMath xmlns:m="http://schemas.openxmlformats.org/officeDocument/2006/math">
                    <m:r>
                      <m:rPr>
                        <m:sty m:val="p"/>
                      </m:rPr>
                      <a:rPr lang="en-US" altLang="en-US">
                        <a:solidFill>
                          <a:prstClr val="black"/>
                        </a:solidFill>
                        <a:latin typeface="Cambria Math" panose="02040503050406030204" pitchFamily="18" charset="0"/>
                        <a:ea typeface="Cambria Math" panose="02040503050406030204" pitchFamily="18" charset="0"/>
                      </a:rPr>
                      <m:t>R</m:t>
                    </m:r>
                    <m:r>
                      <a:rPr lang="en-US" altLang="en-US">
                        <a:solidFill>
                          <a:prstClr val="black"/>
                        </a:solidFill>
                        <a:latin typeface="Cambria Math" panose="02040503050406030204" pitchFamily="18" charset="0"/>
                        <a:ea typeface="Cambria Math" panose="02040503050406030204" pitchFamily="18" charset="0"/>
                      </a:rPr>
                      <m:t>2=</m:t>
                    </m:r>
                    <m:f>
                      <m:fPr>
                        <m:ctrlPr>
                          <a:rPr lang="en-US" altLang="en-US" i="1">
                            <a:solidFill>
                              <a:prstClr val="black"/>
                            </a:solidFill>
                            <a:latin typeface="Cambria Math" panose="02040503050406030204" pitchFamily="18" charset="0"/>
                            <a:ea typeface="Cambria Math" panose="02040503050406030204" pitchFamily="18" charset="0"/>
                          </a:rPr>
                        </m:ctrlPr>
                      </m:fPr>
                      <m:num>
                        <m:r>
                          <a:rPr lang="en-US" altLang="en-US">
                            <a:solidFill>
                              <a:prstClr val="black"/>
                            </a:solidFill>
                            <a:latin typeface="Cambria Math" panose="02040503050406030204" pitchFamily="18" charset="0"/>
                            <a:ea typeface="Cambria Math" panose="02040503050406030204" pitchFamily="18" charset="0"/>
                          </a:rPr>
                          <m:t>5 </m:t>
                        </m:r>
                        <m:r>
                          <m:rPr>
                            <m:sty m:val="p"/>
                          </m:rPr>
                          <a:rPr lang="en-US" altLang="en-US">
                            <a:solidFill>
                              <a:prstClr val="black"/>
                            </a:solidFill>
                            <a:latin typeface="Cambria Math" panose="02040503050406030204" pitchFamily="18" charset="0"/>
                            <a:ea typeface="Cambria Math" panose="02040503050406030204" pitchFamily="18" charset="0"/>
                          </a:rPr>
                          <m:t>V</m:t>
                        </m:r>
                        <m:r>
                          <a:rPr lang="en-US" altLang="en-US">
                            <a:solidFill>
                              <a:prstClr val="black"/>
                            </a:solidFill>
                            <a:latin typeface="Cambria Math" panose="02040503050406030204" pitchFamily="18" charset="0"/>
                            <a:ea typeface="Cambria Math" panose="02040503050406030204" pitchFamily="18" charset="0"/>
                          </a:rPr>
                          <m:t> −1.7 </m:t>
                        </m:r>
                        <m:r>
                          <m:rPr>
                            <m:sty m:val="p"/>
                          </m:rPr>
                          <a:rPr lang="en-US" altLang="en-US">
                            <a:solidFill>
                              <a:prstClr val="black"/>
                            </a:solidFill>
                            <a:latin typeface="Cambria Math" panose="02040503050406030204" pitchFamily="18" charset="0"/>
                            <a:ea typeface="Cambria Math" panose="02040503050406030204" pitchFamily="18" charset="0"/>
                          </a:rPr>
                          <m:t>V</m:t>
                        </m:r>
                      </m:num>
                      <m:den>
                        <m:r>
                          <a:rPr lang="en-US" altLang="en-US">
                            <a:solidFill>
                              <a:prstClr val="black"/>
                            </a:solidFill>
                            <a:latin typeface="Cambria Math" panose="02040503050406030204" pitchFamily="18" charset="0"/>
                            <a:ea typeface="Cambria Math" panose="02040503050406030204" pitchFamily="18" charset="0"/>
                          </a:rPr>
                          <m:t>3.3 </m:t>
                        </m:r>
                        <m:r>
                          <m:rPr>
                            <m:sty m:val="p"/>
                          </m:rPr>
                          <a:rPr lang="en-US" altLang="en-US">
                            <a:solidFill>
                              <a:prstClr val="black"/>
                            </a:solidFill>
                            <a:latin typeface="Cambria Math" panose="02040503050406030204" pitchFamily="18" charset="0"/>
                            <a:ea typeface="Cambria Math" panose="02040503050406030204" pitchFamily="18" charset="0"/>
                          </a:rPr>
                          <m:t>mA</m:t>
                        </m:r>
                      </m:den>
                    </m:f>
                    <m:r>
                      <a:rPr lang="en-US" altLang="en-US" i="1">
                        <a:solidFill>
                          <a:prstClr val="black"/>
                        </a:solidFill>
                        <a:latin typeface="Cambria Math" panose="02040503050406030204" pitchFamily="18" charset="0"/>
                        <a:ea typeface="Cambria Math" panose="02040503050406030204" pitchFamily="18" charset="0"/>
                      </a:rPr>
                      <m:t>=1 </m:t>
                    </m:r>
                    <m:r>
                      <m:rPr>
                        <m:sty m:val="p"/>
                      </m:rPr>
                      <a:rPr lang="en-US" altLang="en-US">
                        <a:solidFill>
                          <a:prstClr val="black"/>
                        </a:solidFill>
                        <a:latin typeface="Cambria Math" panose="02040503050406030204" pitchFamily="18" charset="0"/>
                        <a:ea typeface="Cambria Math" panose="02040503050406030204" pitchFamily="18" charset="0"/>
                      </a:rPr>
                      <m:t>k</m:t>
                    </m:r>
                    <m:r>
                      <a:rPr lang="el-GR" altLang="en-US" i="1">
                        <a:solidFill>
                          <a:prstClr val="black"/>
                        </a:solidFill>
                        <a:latin typeface="Cambria Math" panose="02040503050406030204" pitchFamily="18" charset="0"/>
                        <a:ea typeface="Cambria Math" panose="02040503050406030204" pitchFamily="18" charset="0"/>
                      </a:rPr>
                      <m:t>Ω</m:t>
                    </m:r>
                    <m:r>
                      <a:rPr lang="en-US" altLang="en-US" i="1">
                        <a:solidFill>
                          <a:prstClr val="black"/>
                        </a:solidFill>
                        <a:latin typeface="Cambria Math" panose="02040503050406030204" pitchFamily="18" charset="0"/>
                        <a:ea typeface="Cambria Math" panose="02040503050406030204" pitchFamily="18" charset="0"/>
                      </a:rPr>
                      <m:t>. </m:t>
                    </m:r>
                  </m:oMath>
                </a14:m>
                <a:r>
                  <a:rPr lang="en-US" altLang="en-US" dirty="0">
                    <a:solidFill>
                      <a:prstClr val="black"/>
                    </a:solidFill>
                    <a:latin typeface="Cambria Math" panose="02040503050406030204" pitchFamily="18" charset="0"/>
                    <a:ea typeface="Cambria Math" panose="02040503050406030204" pitchFamily="18" charset="0"/>
                  </a:rPr>
                  <a:t> Choose </a:t>
                </a:r>
                <a14:m>
                  <m:oMath xmlns:m="http://schemas.openxmlformats.org/officeDocument/2006/math">
                    <m:r>
                      <m:rPr>
                        <m:sty m:val="p"/>
                      </m:rPr>
                      <a:rPr lang="en-US" altLang="en-US">
                        <a:solidFill>
                          <a:prstClr val="black"/>
                        </a:solidFill>
                        <a:latin typeface="Cambria Math" panose="02040503050406030204" pitchFamily="18" charset="0"/>
                        <a:ea typeface="Cambria Math" panose="02040503050406030204" pitchFamily="18" charset="0"/>
                      </a:rPr>
                      <m:t>R</m:t>
                    </m:r>
                    <m:r>
                      <a:rPr lang="en-US" altLang="en-US">
                        <a:solidFill>
                          <a:prstClr val="black"/>
                        </a:solidFill>
                        <a:latin typeface="Cambria Math" panose="02040503050406030204" pitchFamily="18" charset="0"/>
                        <a:ea typeface="Cambria Math" panose="02040503050406030204" pitchFamily="18" charset="0"/>
                      </a:rPr>
                      <m:t>2</m:t>
                    </m:r>
                    <m:r>
                      <a:rPr lang="en-US" altLang="en-US" i="1">
                        <a:solidFill>
                          <a:prstClr val="black"/>
                        </a:solidFill>
                        <a:latin typeface="Cambria Math" panose="02040503050406030204" pitchFamily="18" charset="0"/>
                        <a:ea typeface="Cambria Math" panose="02040503050406030204" pitchFamily="18" charset="0"/>
                      </a:rPr>
                      <m:t>=1 </m:t>
                    </m:r>
                    <m:r>
                      <m:rPr>
                        <m:sty m:val="p"/>
                      </m:rPr>
                      <a:rPr lang="en-US" altLang="en-US">
                        <a:solidFill>
                          <a:prstClr val="black"/>
                        </a:solidFill>
                        <a:latin typeface="Cambria Math" panose="02040503050406030204" pitchFamily="18" charset="0"/>
                        <a:ea typeface="Cambria Math" panose="02040503050406030204" pitchFamily="18" charset="0"/>
                      </a:rPr>
                      <m:t>k</m:t>
                    </m:r>
                    <m:r>
                      <a:rPr lang="el-GR" altLang="en-US" i="1">
                        <a:solidFill>
                          <a:prstClr val="black"/>
                        </a:solidFill>
                        <a:latin typeface="Cambria Math" panose="02040503050406030204" pitchFamily="18" charset="0"/>
                        <a:ea typeface="Cambria Math" panose="02040503050406030204" pitchFamily="18" charset="0"/>
                      </a:rPr>
                      <m:t>Ω</m:t>
                    </m:r>
                    <m:r>
                      <a:rPr lang="en-US" altLang="en-US" i="1">
                        <a:solidFill>
                          <a:prstClr val="black"/>
                        </a:solidFill>
                        <a:latin typeface="Cambria Math" panose="02040503050406030204" pitchFamily="18" charset="0"/>
                        <a:ea typeface="Cambria Math" panose="02040503050406030204" pitchFamily="18" charset="0"/>
                      </a:rPr>
                      <m:t>.</m:t>
                    </m:r>
                  </m:oMath>
                </a14:m>
                <a:endParaRPr lang="en-US" altLang="en-US" dirty="0">
                  <a:solidFill>
                    <a:prstClr val="black"/>
                  </a:solidFill>
                  <a:latin typeface="Cambria Math" panose="02040503050406030204" pitchFamily="18" charset="0"/>
                  <a:ea typeface="Cambria Math" panose="02040503050406030204" pitchFamily="18" charset="0"/>
                </a:endParaRPr>
              </a:p>
              <a:p>
                <a:endParaRPr lang="en-US" altLang="en-US" dirty="0">
                  <a:solidFill>
                    <a:prstClr val="black"/>
                  </a:solidFill>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r>
                  <a:rPr lang="en-US" altLang="en-US" dirty="0">
                    <a:solidFill>
                      <a:prstClr val="black"/>
                    </a:solidFill>
                    <a:latin typeface="Cambria Math" panose="02040503050406030204" pitchFamily="18" charset="0"/>
                    <a:ea typeface="Cambria Math" panose="02040503050406030204" pitchFamily="18" charset="0"/>
                  </a:rPr>
                  <a:t>The above calculation assumed negligible V</a:t>
                </a:r>
                <a:r>
                  <a:rPr lang="en-US" altLang="en-US" baseline="-25000" dirty="0">
                    <a:solidFill>
                      <a:prstClr val="black"/>
                    </a:solidFill>
                    <a:latin typeface="Cambria Math" panose="02040503050406030204" pitchFamily="18" charset="0"/>
                    <a:ea typeface="Cambria Math" panose="02040503050406030204" pitchFamily="18" charset="0"/>
                  </a:rPr>
                  <a:t>CE</a:t>
                </a:r>
                <a:r>
                  <a:rPr lang="en-US" altLang="en-US" dirty="0">
                    <a:solidFill>
                      <a:prstClr val="black"/>
                    </a:solidFill>
                    <a:latin typeface="Cambria Math" panose="02040503050406030204" pitchFamily="18" charset="0"/>
                    <a:ea typeface="Cambria Math" panose="02040503050406030204" pitchFamily="18" charset="0"/>
                  </a:rPr>
                  <a:t>, implying saturation region.</a:t>
                </a:r>
              </a:p>
              <a:p>
                <a:pPr marL="214313" indent="-214313">
                  <a:buFont typeface="Arial" panose="020B0604020202020204" pitchFamily="34" charset="0"/>
                  <a:buChar char="•"/>
                </a:pPr>
                <a:endParaRPr lang="en-US" altLang="en-US" dirty="0">
                  <a:solidFill>
                    <a:prstClr val="black"/>
                  </a:solidFill>
                  <a:latin typeface="Cambria Math" panose="02040503050406030204" pitchFamily="18" charset="0"/>
                  <a:ea typeface="Cambria Math" panose="02040503050406030204" pitchFamily="18" charset="0"/>
                </a:endParaRPr>
              </a:p>
              <a:p>
                <a:pPr marL="214313" indent="-214313">
                  <a:buFont typeface="Arial" panose="020B0604020202020204" pitchFamily="34" charset="0"/>
                  <a:buChar char="•"/>
                </a:pPr>
                <a:r>
                  <a:rPr lang="en-US" altLang="en-US" dirty="0">
                    <a:solidFill>
                      <a:prstClr val="black"/>
                    </a:solidFill>
                    <a:latin typeface="Cambria Math" panose="02040503050406030204" pitchFamily="18" charset="0"/>
                    <a:ea typeface="Cambria Math" panose="02040503050406030204" pitchFamily="18" charset="0"/>
                  </a:rPr>
                  <a:t>From 2N3904 characteristics, </a:t>
                </a:r>
                <a:r>
                  <a:rPr lang="el-GR" altLang="en-US" dirty="0">
                    <a:solidFill>
                      <a:prstClr val="black"/>
                    </a:solidFill>
                    <a:latin typeface="Cambria Math" panose="02040503050406030204" pitchFamily="18" charset="0"/>
                    <a:ea typeface="Cambria Math" panose="02040503050406030204" pitchFamily="18" charset="0"/>
                  </a:rPr>
                  <a:t>β</a:t>
                </a:r>
                <a:r>
                  <a:rPr lang="en-US" altLang="en-US" baseline="-25000" dirty="0">
                    <a:solidFill>
                      <a:prstClr val="black"/>
                    </a:solidFill>
                    <a:latin typeface="Cambria Math" panose="02040503050406030204" pitchFamily="18" charset="0"/>
                    <a:ea typeface="Cambria Math" panose="02040503050406030204" pitchFamily="18" charset="0"/>
                  </a:rPr>
                  <a:t>min</a:t>
                </a:r>
                <a:r>
                  <a:rPr lang="en-US" altLang="en-US" dirty="0">
                    <a:solidFill>
                      <a:prstClr val="black"/>
                    </a:solidFill>
                    <a:latin typeface="Cambria Math" panose="02040503050406030204" pitchFamily="18" charset="0"/>
                    <a:ea typeface="Cambria Math" panose="02040503050406030204" pitchFamily="18" charset="0"/>
                  </a:rPr>
                  <a:t> = 70 for 1 mA in active region, yet </a:t>
                </a:r>
                <a:r>
                  <a:rPr lang="el-GR" altLang="en-US" dirty="0">
                    <a:solidFill>
                      <a:prstClr val="black"/>
                    </a:solidFill>
                    <a:latin typeface="Cambria Math" panose="02040503050406030204" pitchFamily="18" charset="0"/>
                    <a:ea typeface="Cambria Math" panose="02040503050406030204" pitchFamily="18" charset="0"/>
                  </a:rPr>
                  <a:t>β</a:t>
                </a:r>
                <a:r>
                  <a:rPr lang="en-US" altLang="en-US" dirty="0">
                    <a:solidFill>
                      <a:prstClr val="black"/>
                    </a:solidFill>
                    <a:latin typeface="Cambria Math" panose="02040503050406030204" pitchFamily="18" charset="0"/>
                    <a:ea typeface="Cambria Math" panose="02040503050406030204" pitchFamily="18" charset="0"/>
                  </a:rPr>
                  <a:t> is reduced in</a:t>
                </a:r>
              </a:p>
              <a:p>
                <a:r>
                  <a:rPr lang="en-US" altLang="en-US" dirty="0">
                    <a:solidFill>
                      <a:prstClr val="black"/>
                    </a:solidFill>
                    <a:latin typeface="Cambria Math" panose="02040503050406030204" pitchFamily="18" charset="0"/>
                    <a:ea typeface="Cambria Math" panose="02040503050406030204" pitchFamily="18" charset="0"/>
                  </a:rPr>
                  <a:t>saturation. So assume </a:t>
                </a:r>
                <a:r>
                  <a:rPr lang="el-GR" altLang="en-US" dirty="0">
                    <a:solidFill>
                      <a:prstClr val="black"/>
                    </a:solidFill>
                    <a:latin typeface="Cambria Math" panose="02040503050406030204" pitchFamily="18" charset="0"/>
                    <a:ea typeface="Cambria Math" panose="02040503050406030204" pitchFamily="18" charset="0"/>
                  </a:rPr>
                  <a:t>β</a:t>
                </a:r>
                <a:r>
                  <a:rPr lang="en-US" altLang="en-US" baseline="-25000" dirty="0">
                    <a:solidFill>
                      <a:prstClr val="black"/>
                    </a:solidFill>
                    <a:latin typeface="Cambria Math" panose="02040503050406030204" pitchFamily="18" charset="0"/>
                    <a:ea typeface="Cambria Math" panose="02040503050406030204" pitchFamily="18" charset="0"/>
                  </a:rPr>
                  <a:t>min</a:t>
                </a:r>
                <a:r>
                  <a:rPr lang="en-US" altLang="en-US" dirty="0">
                    <a:solidFill>
                      <a:prstClr val="black"/>
                    </a:solidFill>
                    <a:latin typeface="Cambria Math" panose="02040503050406030204" pitchFamily="18" charset="0"/>
                    <a:ea typeface="Cambria Math" panose="02040503050406030204" pitchFamily="18" charset="0"/>
                  </a:rPr>
                  <a:t> = 10 for 3.3 mA in hard saturation, which is conservative</a:t>
                </a:r>
              </a:p>
              <a:p>
                <a:r>
                  <a:rPr lang="en-US" altLang="en-US" dirty="0">
                    <a:solidFill>
                      <a:prstClr val="black"/>
                    </a:solidFill>
                    <a:latin typeface="Cambria Math" panose="02040503050406030204" pitchFamily="18" charset="0"/>
                    <a:ea typeface="Cambria Math" panose="02040503050406030204" pitchFamily="18" charset="0"/>
                  </a:rPr>
                  <a:t>but provides a robust design.</a:t>
                </a:r>
              </a:p>
              <a:p>
                <a:endParaRPr lang="en-US" altLang="en-US" dirty="0">
                  <a:solidFill>
                    <a:prstClr val="black"/>
                  </a:solidFill>
                  <a:latin typeface="Cambria Math" panose="02040503050406030204" pitchFamily="18" charset="0"/>
                  <a:ea typeface="Cambria Math" panose="02040503050406030204" pitchFamily="18" charset="0"/>
                </a:endParaRPr>
              </a:p>
              <a:p>
                <a:pPr marL="214313" indent="-214313">
                  <a:spcAft>
                    <a:spcPts val="1200"/>
                  </a:spcAft>
                  <a:buFont typeface="Arial" panose="020B0604020202020204" pitchFamily="34" charset="0"/>
                  <a:buChar char="•"/>
                </a:pPr>
                <a:r>
                  <a:rPr lang="en-US" altLang="en-US" dirty="0">
                    <a:solidFill>
                      <a:prstClr val="black"/>
                    </a:solidFill>
                    <a:latin typeface="Cambria Math" panose="02040503050406030204" pitchFamily="18" charset="0"/>
                    <a:ea typeface="Cambria Math" panose="02040503050406030204" pitchFamily="18" charset="0"/>
                  </a:rPr>
                  <a:t>So need I</a:t>
                </a:r>
                <a:r>
                  <a:rPr lang="en-US" altLang="en-US" baseline="-25000" dirty="0">
                    <a:solidFill>
                      <a:prstClr val="black"/>
                    </a:solidFill>
                    <a:latin typeface="Cambria Math" panose="02040503050406030204" pitchFamily="18" charset="0"/>
                    <a:ea typeface="Cambria Math" panose="02040503050406030204" pitchFamily="18" charset="0"/>
                  </a:rPr>
                  <a:t>B</a:t>
                </a:r>
                <a:r>
                  <a:rPr lang="en-US" altLang="en-US" dirty="0">
                    <a:solidFill>
                      <a:prstClr val="black"/>
                    </a:solidFill>
                    <a:latin typeface="Cambria Math" panose="02040503050406030204" pitchFamily="18" charset="0"/>
                    <a:ea typeface="Cambria Math" panose="02040503050406030204" pitchFamily="18" charset="0"/>
                  </a:rPr>
                  <a:t> ≥ (3.3 mA)/10 ≥ 330 µA. </a:t>
                </a:r>
                <a14:m>
                  <m:oMath xmlns:m="http://schemas.openxmlformats.org/officeDocument/2006/math">
                    <m:r>
                      <m:rPr>
                        <m:nor/>
                      </m:rPr>
                      <a:rPr lang="en-US" altLang="en-US" dirty="0">
                        <a:solidFill>
                          <a:prstClr val="black"/>
                        </a:solidFill>
                        <a:latin typeface="Cambria Math" panose="02040503050406030204" pitchFamily="18" charset="0"/>
                        <a:ea typeface="Cambria Math" panose="02040503050406030204" pitchFamily="18" charset="0"/>
                      </a:rPr>
                      <m:t>I</m:t>
                    </m:r>
                    <m:r>
                      <m:rPr>
                        <m:nor/>
                      </m:rPr>
                      <a:rPr lang="en-US" altLang="en-US" baseline="-25000" dirty="0">
                        <a:solidFill>
                          <a:prstClr val="black"/>
                        </a:solidFill>
                        <a:latin typeface="Cambria Math" panose="02040503050406030204" pitchFamily="18" charset="0"/>
                        <a:ea typeface="Cambria Math" panose="02040503050406030204" pitchFamily="18" charset="0"/>
                      </a:rPr>
                      <m:t>B</m:t>
                    </m:r>
                    <m:r>
                      <m:rPr>
                        <m:nor/>
                      </m:rPr>
                      <a:rPr lang="en-US" altLang="en-US" dirty="0">
                        <a:solidFill>
                          <a:prstClr val="black"/>
                        </a:solidFill>
                        <a:latin typeface="Cambria Math" panose="02040503050406030204" pitchFamily="18" charset="0"/>
                        <a:ea typeface="Cambria Math" panose="02040503050406030204" pitchFamily="18" charset="0"/>
                      </a:rPr>
                      <m:t> =</m:t>
                    </m:r>
                    <m:f>
                      <m:fPr>
                        <m:ctrlPr>
                          <a:rPr lang="en-US" altLang="en-US" i="1" dirty="0">
                            <a:solidFill>
                              <a:prstClr val="black"/>
                            </a:solidFill>
                            <a:latin typeface="Cambria Math" panose="02040503050406030204" pitchFamily="18" charset="0"/>
                            <a:ea typeface="Cambria Math" panose="02040503050406030204" pitchFamily="18" charset="0"/>
                          </a:rPr>
                        </m:ctrlPr>
                      </m:fPr>
                      <m:num>
                        <m:sSub>
                          <m:sSubPr>
                            <m:ctrlPr>
                              <a:rPr lang="en-US" altLang="en-US" i="1" dirty="0">
                                <a:solidFill>
                                  <a:prstClr val="black"/>
                                </a:solidFill>
                                <a:latin typeface="Cambria Math" panose="02040503050406030204" pitchFamily="18" charset="0"/>
                                <a:ea typeface="Cambria Math" panose="02040503050406030204" pitchFamily="18" charset="0"/>
                              </a:rPr>
                            </m:ctrlPr>
                          </m:sSubPr>
                          <m:e>
                            <m:r>
                              <m:rPr>
                                <m:sty m:val="p"/>
                              </m:rPr>
                              <a:rPr lang="en-US" altLang="en-US" dirty="0">
                                <a:solidFill>
                                  <a:prstClr val="black"/>
                                </a:solidFill>
                                <a:latin typeface="Cambria Math" panose="02040503050406030204" pitchFamily="18" charset="0"/>
                                <a:ea typeface="Cambria Math" panose="02040503050406030204" pitchFamily="18" charset="0"/>
                              </a:rPr>
                              <m:t>V</m:t>
                            </m:r>
                          </m:e>
                          <m:sub>
                            <m:r>
                              <m:rPr>
                                <m:sty m:val="p"/>
                              </m:rPr>
                              <a:rPr lang="en-US" altLang="en-US" dirty="0">
                                <a:solidFill>
                                  <a:prstClr val="black"/>
                                </a:solidFill>
                                <a:latin typeface="Cambria Math" panose="02040503050406030204" pitchFamily="18" charset="0"/>
                                <a:ea typeface="Cambria Math" panose="02040503050406030204" pitchFamily="18" charset="0"/>
                              </a:rPr>
                              <m:t>i</m:t>
                            </m:r>
                          </m:sub>
                        </m:sSub>
                        <m:r>
                          <a:rPr lang="en-US" altLang="en-US" dirty="0">
                            <a:solidFill>
                              <a:prstClr val="black"/>
                            </a:solidFill>
                            <a:latin typeface="Cambria Math" panose="02040503050406030204" pitchFamily="18" charset="0"/>
                            <a:ea typeface="Cambria Math" panose="02040503050406030204" pitchFamily="18" charset="0"/>
                          </a:rPr>
                          <m:t> − 0.7 </m:t>
                        </m:r>
                        <m:r>
                          <m:rPr>
                            <m:sty m:val="p"/>
                          </m:rPr>
                          <a:rPr lang="en-US" altLang="en-US" dirty="0">
                            <a:solidFill>
                              <a:prstClr val="black"/>
                            </a:solidFill>
                            <a:latin typeface="Cambria Math" panose="02040503050406030204" pitchFamily="18" charset="0"/>
                            <a:ea typeface="Cambria Math" panose="02040503050406030204" pitchFamily="18" charset="0"/>
                          </a:rPr>
                          <m:t>V</m:t>
                        </m:r>
                      </m:num>
                      <m:den>
                        <m:r>
                          <m:rPr>
                            <m:sty m:val="p"/>
                          </m:rPr>
                          <a:rPr lang="en-US" altLang="en-US" dirty="0">
                            <a:solidFill>
                              <a:prstClr val="black"/>
                            </a:solidFill>
                            <a:latin typeface="Cambria Math" panose="02040503050406030204" pitchFamily="18" charset="0"/>
                            <a:ea typeface="Cambria Math" panose="02040503050406030204" pitchFamily="18" charset="0"/>
                          </a:rPr>
                          <m:t>R</m:t>
                        </m:r>
                        <m:r>
                          <a:rPr lang="en-US" altLang="en-US" dirty="0">
                            <a:solidFill>
                              <a:prstClr val="black"/>
                            </a:solidFill>
                            <a:latin typeface="Cambria Math" panose="02040503050406030204" pitchFamily="18" charset="0"/>
                            <a:ea typeface="Cambria Math" panose="02040503050406030204" pitchFamily="18" charset="0"/>
                          </a:rPr>
                          <m:t>1</m:t>
                        </m:r>
                      </m:den>
                    </m:f>
                  </m:oMath>
                </a14:m>
                <a:r>
                  <a:rPr lang="en-US" altLang="en-US" dirty="0">
                    <a:solidFill>
                      <a:prstClr val="black"/>
                    </a:solidFill>
                    <a:latin typeface="Cambria Math" panose="02040503050406030204" pitchFamily="18" charset="0"/>
                    <a:ea typeface="Cambria Math" panose="02040503050406030204" pitchFamily="18" charset="0"/>
                  </a:rPr>
                  <a:t>. V</a:t>
                </a:r>
                <a:r>
                  <a:rPr lang="en-US" altLang="en-US" baseline="-25000" dirty="0">
                    <a:solidFill>
                      <a:prstClr val="black"/>
                    </a:solidFill>
                    <a:latin typeface="Cambria Math" panose="02040503050406030204" pitchFamily="18" charset="0"/>
                    <a:ea typeface="Cambria Math" panose="02040503050406030204" pitchFamily="18" charset="0"/>
                  </a:rPr>
                  <a:t>i</a:t>
                </a:r>
                <a:r>
                  <a:rPr lang="en-US" altLang="en-US" dirty="0">
                    <a:solidFill>
                      <a:prstClr val="black"/>
                    </a:solidFill>
                    <a:latin typeface="Cambria Math" panose="02040503050406030204" pitchFamily="18" charset="0"/>
                    <a:ea typeface="Cambria Math" panose="02040503050406030204" pitchFamily="18" charset="0"/>
                  </a:rPr>
                  <a:t> = 5 V max. </a:t>
                </a:r>
              </a:p>
              <a:p>
                <a14:m>
                  <m:oMath xmlns:m="http://schemas.openxmlformats.org/officeDocument/2006/math">
                    <m:r>
                      <m:rPr>
                        <m:sty m:val="p"/>
                      </m:rPr>
                      <a:rPr lang="en-US" altLang="en-US">
                        <a:solidFill>
                          <a:prstClr val="black"/>
                        </a:solidFill>
                        <a:latin typeface="Cambria Math" panose="02040503050406030204" pitchFamily="18" charset="0"/>
                        <a:ea typeface="Cambria Math" panose="02040503050406030204" pitchFamily="18" charset="0"/>
                      </a:rPr>
                      <m:t>R</m:t>
                    </m:r>
                    <m:r>
                      <a:rPr lang="en-US" altLang="en-US">
                        <a:solidFill>
                          <a:prstClr val="black"/>
                        </a:solidFill>
                        <a:latin typeface="Cambria Math" panose="02040503050406030204" pitchFamily="18" charset="0"/>
                        <a:ea typeface="Cambria Math" panose="02040503050406030204" pitchFamily="18" charset="0"/>
                      </a:rPr>
                      <m:t>1</m:t>
                    </m:r>
                    <m:r>
                      <a:rPr lang="en-US" altLang="en-US" i="1">
                        <a:solidFill>
                          <a:prstClr val="black"/>
                        </a:solidFill>
                        <a:latin typeface="Cambria Math" panose="02040503050406030204" pitchFamily="18" charset="0"/>
                        <a:ea typeface="Cambria Math" panose="02040503050406030204" pitchFamily="18" charset="0"/>
                      </a:rPr>
                      <m:t>≤</m:t>
                    </m:r>
                    <m:f>
                      <m:fPr>
                        <m:ctrlPr>
                          <a:rPr lang="en-US" altLang="en-US" i="1">
                            <a:solidFill>
                              <a:prstClr val="black"/>
                            </a:solidFill>
                            <a:latin typeface="Cambria Math" panose="02040503050406030204" pitchFamily="18" charset="0"/>
                            <a:ea typeface="Cambria Math" panose="02040503050406030204" pitchFamily="18" charset="0"/>
                          </a:rPr>
                        </m:ctrlPr>
                      </m:fPr>
                      <m:num>
                        <m:r>
                          <a:rPr lang="en-US" altLang="en-US">
                            <a:solidFill>
                              <a:prstClr val="black"/>
                            </a:solidFill>
                            <a:latin typeface="Cambria Math" panose="02040503050406030204" pitchFamily="18" charset="0"/>
                            <a:ea typeface="Cambria Math" panose="02040503050406030204" pitchFamily="18" charset="0"/>
                          </a:rPr>
                          <m:t>5 </m:t>
                        </m:r>
                        <m:r>
                          <m:rPr>
                            <m:sty m:val="p"/>
                          </m:rPr>
                          <a:rPr lang="en-US" altLang="en-US">
                            <a:solidFill>
                              <a:prstClr val="black"/>
                            </a:solidFill>
                            <a:latin typeface="Cambria Math" panose="02040503050406030204" pitchFamily="18" charset="0"/>
                            <a:ea typeface="Cambria Math" panose="02040503050406030204" pitchFamily="18" charset="0"/>
                          </a:rPr>
                          <m:t>V</m:t>
                        </m:r>
                        <m:r>
                          <a:rPr lang="en-US" altLang="en-US">
                            <a:solidFill>
                              <a:prstClr val="black"/>
                            </a:solidFill>
                            <a:latin typeface="Cambria Math" panose="02040503050406030204" pitchFamily="18" charset="0"/>
                            <a:ea typeface="Cambria Math" panose="02040503050406030204" pitchFamily="18" charset="0"/>
                          </a:rPr>
                          <m:t> − 0.7 </m:t>
                        </m:r>
                        <m:r>
                          <m:rPr>
                            <m:sty m:val="p"/>
                          </m:rPr>
                          <a:rPr lang="en-US" altLang="en-US">
                            <a:solidFill>
                              <a:prstClr val="black"/>
                            </a:solidFill>
                            <a:latin typeface="Cambria Math" panose="02040503050406030204" pitchFamily="18" charset="0"/>
                            <a:ea typeface="Cambria Math" panose="02040503050406030204" pitchFamily="18" charset="0"/>
                          </a:rPr>
                          <m:t>V</m:t>
                        </m:r>
                      </m:num>
                      <m:den>
                        <m:r>
                          <a:rPr lang="en-US" altLang="en-US">
                            <a:solidFill>
                              <a:prstClr val="black"/>
                            </a:solidFill>
                            <a:latin typeface="Cambria Math" panose="02040503050406030204" pitchFamily="18" charset="0"/>
                            <a:ea typeface="Cambria Math" panose="02040503050406030204" pitchFamily="18" charset="0"/>
                          </a:rPr>
                          <m:t>330 </m:t>
                        </m:r>
                        <m:r>
                          <m:rPr>
                            <m:sty m:val="p"/>
                          </m:rPr>
                          <a:rPr lang="el-GR" altLang="en-US" i="1">
                            <a:solidFill>
                              <a:prstClr val="black"/>
                            </a:solidFill>
                            <a:latin typeface="Cambria Math" panose="02040503050406030204" pitchFamily="18" charset="0"/>
                            <a:ea typeface="Cambria Math" panose="02040503050406030204" pitchFamily="18" charset="0"/>
                          </a:rPr>
                          <m:t>μ</m:t>
                        </m:r>
                        <m:r>
                          <m:rPr>
                            <m:sty m:val="p"/>
                          </m:rPr>
                          <a:rPr lang="en-US" altLang="en-US">
                            <a:solidFill>
                              <a:prstClr val="black"/>
                            </a:solidFill>
                            <a:latin typeface="Cambria Math" panose="02040503050406030204" pitchFamily="18" charset="0"/>
                            <a:ea typeface="Cambria Math" panose="02040503050406030204" pitchFamily="18" charset="0"/>
                          </a:rPr>
                          <m:t>A</m:t>
                        </m:r>
                      </m:den>
                    </m:f>
                    <m:r>
                      <a:rPr lang="en-US" altLang="en-US" i="1">
                        <a:solidFill>
                          <a:prstClr val="black"/>
                        </a:solidFill>
                        <a:latin typeface="Cambria Math" panose="02040503050406030204" pitchFamily="18" charset="0"/>
                        <a:ea typeface="Cambria Math" panose="02040503050406030204" pitchFamily="18" charset="0"/>
                      </a:rPr>
                      <m:t>≤</m:t>
                    </m:r>
                  </m:oMath>
                </a14:m>
                <a:r>
                  <a:rPr lang="en-US" altLang="en-US" dirty="0">
                    <a:solidFill>
                      <a:prstClr val="black"/>
                    </a:solidFill>
                    <a:latin typeface="Cambria Math" panose="02040503050406030204" pitchFamily="18" charset="0"/>
                    <a:ea typeface="Cambria Math" panose="02040503050406030204" pitchFamily="18" charset="0"/>
                  </a:rPr>
                  <a:t> 13.0 k</a:t>
                </a:r>
                <a:r>
                  <a:rPr lang="el-GR" altLang="en-US" dirty="0">
                    <a:solidFill>
                      <a:prstClr val="black"/>
                    </a:solidFill>
                    <a:latin typeface="Cambria Math" panose="02040503050406030204" pitchFamily="18" charset="0"/>
                    <a:ea typeface="Cambria Math" panose="02040503050406030204" pitchFamily="18" charset="0"/>
                  </a:rPr>
                  <a:t>Ω</a:t>
                </a:r>
                <a:r>
                  <a:rPr lang="en-US" altLang="en-US" dirty="0">
                    <a:solidFill>
                      <a:prstClr val="black"/>
                    </a:solidFill>
                    <a:latin typeface="Cambria Math" panose="02040503050406030204" pitchFamily="18" charset="0"/>
                    <a:ea typeface="Cambria Math" panose="02040503050406030204" pitchFamily="18" charset="0"/>
                  </a:rPr>
                  <a:t>. Choose </a:t>
                </a:r>
                <a14:m>
                  <m:oMath xmlns:m="http://schemas.openxmlformats.org/officeDocument/2006/math">
                    <m:r>
                      <m:rPr>
                        <m:sty m:val="p"/>
                      </m:rPr>
                      <a:rPr lang="en-US" altLang="en-US">
                        <a:solidFill>
                          <a:prstClr val="black"/>
                        </a:solidFill>
                        <a:latin typeface="Cambria Math" panose="02040503050406030204" pitchFamily="18" charset="0"/>
                        <a:ea typeface="Cambria Math" panose="02040503050406030204" pitchFamily="18" charset="0"/>
                      </a:rPr>
                      <m:t>R</m:t>
                    </m:r>
                    <m:r>
                      <a:rPr lang="en-US" altLang="en-US" i="1">
                        <a:solidFill>
                          <a:prstClr val="black"/>
                        </a:solidFill>
                        <a:latin typeface="Cambria Math" panose="02040503050406030204" pitchFamily="18" charset="0"/>
                        <a:ea typeface="Cambria Math" panose="02040503050406030204" pitchFamily="18" charset="0"/>
                      </a:rPr>
                      <m:t>1=13 </m:t>
                    </m:r>
                    <m:r>
                      <m:rPr>
                        <m:sty m:val="p"/>
                      </m:rPr>
                      <a:rPr lang="en-US" altLang="en-US">
                        <a:solidFill>
                          <a:prstClr val="black"/>
                        </a:solidFill>
                        <a:latin typeface="Cambria Math" panose="02040503050406030204" pitchFamily="18" charset="0"/>
                        <a:ea typeface="Cambria Math" panose="02040503050406030204" pitchFamily="18" charset="0"/>
                      </a:rPr>
                      <m:t>k</m:t>
                    </m:r>
                    <m:r>
                      <a:rPr lang="el-GR" altLang="en-US" i="1">
                        <a:solidFill>
                          <a:prstClr val="black"/>
                        </a:solidFill>
                        <a:latin typeface="Cambria Math" panose="02040503050406030204" pitchFamily="18" charset="0"/>
                        <a:ea typeface="Cambria Math" panose="02040503050406030204" pitchFamily="18" charset="0"/>
                      </a:rPr>
                      <m:t>Ω</m:t>
                    </m:r>
                    <m:r>
                      <a:rPr lang="en-US" altLang="en-US" i="1">
                        <a:solidFill>
                          <a:prstClr val="black"/>
                        </a:solidFill>
                        <a:latin typeface="Cambria Math" panose="02040503050406030204" pitchFamily="18" charset="0"/>
                        <a:ea typeface="Cambria Math" panose="02040503050406030204" pitchFamily="18" charset="0"/>
                      </a:rPr>
                      <m:t>.</m:t>
                    </m:r>
                  </m:oMath>
                </a14:m>
                <a:endParaRPr lang="en-US" altLang="en-US" dirty="0">
                  <a:solidFill>
                    <a:prstClr val="black"/>
                  </a:solidFill>
                  <a:latin typeface="Cambria Math" panose="02040503050406030204" pitchFamily="18" charset="0"/>
                  <a:ea typeface="Cambria Math" panose="02040503050406030204" pitchFamily="18" charset="0"/>
                </a:endParaRPr>
              </a:p>
              <a:p>
                <a:pPr marL="214313" indent="-214313">
                  <a:buFont typeface="Arial" panose="020B0604020202020204" pitchFamily="34" charset="0"/>
                  <a:buChar char="•"/>
                </a:pPr>
                <a:endParaRPr lang="en-US" altLang="en-US" dirty="0">
                  <a:solidFill>
                    <a:prstClr val="black"/>
                  </a:solidFill>
                  <a:latin typeface="Cambria Math" panose="02040503050406030204" pitchFamily="18" charset="0"/>
                  <a:ea typeface="Cambria Math" panose="02040503050406030204" pitchFamily="18" charset="0"/>
                </a:endParaRPr>
              </a:p>
              <a:p>
                <a:pPr marL="214313" indent="-214313">
                  <a:buFont typeface="Arial" panose="020B0604020202020204" pitchFamily="34" charset="0"/>
                  <a:buChar char="•"/>
                </a:pPr>
                <a:r>
                  <a:rPr lang="en-US" altLang="en-US" dirty="0">
                    <a:solidFill>
                      <a:prstClr val="black"/>
                    </a:solidFill>
                    <a:latin typeface="Cambria Math" panose="02040503050406030204" pitchFamily="18" charset="0"/>
                    <a:ea typeface="Cambria Math" panose="02040503050406030204" pitchFamily="18" charset="0"/>
                  </a:rPr>
                  <a:t>For R1 = 13 k</a:t>
                </a:r>
                <a:r>
                  <a:rPr lang="el-GR" altLang="en-US" dirty="0">
                    <a:solidFill>
                      <a:prstClr val="black"/>
                    </a:solidFill>
                    <a:latin typeface="Cambria Math" panose="02040503050406030204" pitchFamily="18" charset="0"/>
                    <a:ea typeface="Cambria Math" panose="02040503050406030204" pitchFamily="18" charset="0"/>
                  </a:rPr>
                  <a:t>Ω</a:t>
                </a:r>
                <a:r>
                  <a:rPr lang="en-US" altLang="en-US" dirty="0">
                    <a:solidFill>
                      <a:prstClr val="black"/>
                    </a:solidFill>
                    <a:latin typeface="Cambria Math" panose="02040503050406030204" pitchFamily="18" charset="0"/>
                    <a:ea typeface="Cambria Math" panose="02040503050406030204" pitchFamily="18" charset="0"/>
                  </a:rPr>
                  <a:t> and R2 = 1 k</a:t>
                </a:r>
                <a:r>
                  <a:rPr lang="el-GR" altLang="en-US" dirty="0">
                    <a:solidFill>
                      <a:prstClr val="black"/>
                    </a:solidFill>
                    <a:latin typeface="Cambria Math" panose="02040503050406030204" pitchFamily="18" charset="0"/>
                    <a:ea typeface="Cambria Math" panose="02040503050406030204" pitchFamily="18" charset="0"/>
                  </a:rPr>
                  <a:t>Ω</a:t>
                </a:r>
                <a:r>
                  <a:rPr lang="en-US" altLang="en-US" dirty="0">
                    <a:solidFill>
                      <a:prstClr val="black"/>
                    </a:solidFill>
                    <a:latin typeface="Cambria Math" panose="02040503050406030204" pitchFamily="18" charset="0"/>
                    <a:ea typeface="Cambria Math" panose="02040503050406030204" pitchFamily="18" charset="0"/>
                  </a:rPr>
                  <a:t>, a 2N3904 </a:t>
                </a:r>
                <a:r>
                  <a:rPr lang="en-US" altLang="en-US" dirty="0" err="1">
                    <a:solidFill>
                      <a:prstClr val="black"/>
                    </a:solidFill>
                    <a:latin typeface="Cambria Math" panose="02040503050406030204" pitchFamily="18" charset="0"/>
                    <a:ea typeface="Cambria Math" panose="02040503050406030204" pitchFamily="18" charset="0"/>
                  </a:rPr>
                  <a:t>npn</a:t>
                </a:r>
                <a:r>
                  <a:rPr lang="en-US" altLang="en-US" dirty="0">
                    <a:solidFill>
                      <a:prstClr val="black"/>
                    </a:solidFill>
                    <a:latin typeface="Cambria Math" panose="02040503050406030204" pitchFamily="18" charset="0"/>
                    <a:ea typeface="Cambria Math" panose="02040503050406030204" pitchFamily="18" charset="0"/>
                  </a:rPr>
                  <a:t> transistor should be able to turn on a Red LED, like the one characterized in the Zener Diodes and LED lab, when powered by a 5 V supply.</a:t>
                </a:r>
              </a:p>
            </p:txBody>
          </p:sp>
        </mc:Choice>
        <mc:Fallback xmlns="">
          <p:sp>
            <p:nvSpPr>
              <p:cNvPr id="11" name="Rectangle 10"/>
              <p:cNvSpPr>
                <a:spLocks noRot="1" noChangeAspect="1" noMove="1" noResize="1" noEditPoints="1" noAdjustHandles="1" noChangeArrowheads="1" noChangeShapeType="1" noTextEdit="1"/>
              </p:cNvSpPr>
              <p:nvPr/>
            </p:nvSpPr>
            <p:spPr>
              <a:xfrm>
                <a:off x="377505" y="610984"/>
                <a:ext cx="11568418" cy="6180859"/>
              </a:xfrm>
              <a:prstGeom prst="rect">
                <a:avLst/>
              </a:prstGeom>
              <a:blipFill>
                <a:blip r:embed="rId3"/>
                <a:stretch>
                  <a:fillRect l="-262" t="-196" b="-98"/>
                </a:stretch>
              </a:blipFill>
            </p:spPr>
            <p:txBody>
              <a:bodyPr/>
              <a:lstStyle/>
              <a:p>
                <a:r>
                  <a:rPr lang="en-US">
                    <a:noFill/>
                  </a:rPr>
                  <a:t> </a:t>
                </a:r>
              </a:p>
            </p:txBody>
          </p:sp>
        </mc:Fallback>
      </mc:AlternateContent>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85277" y="681663"/>
            <a:ext cx="2798717" cy="2893874"/>
          </a:xfrm>
          <a:prstGeom prst="rect">
            <a:avLst/>
          </a:prstGeom>
        </p:spPr>
      </p:pic>
      <p:sp>
        <p:nvSpPr>
          <p:cNvPr id="3" name="TextBox 2">
            <a:extLst>
              <a:ext uri="{FF2B5EF4-FFF2-40B4-BE49-F238E27FC236}">
                <a16:creationId xmlns:a16="http://schemas.microsoft.com/office/drawing/2014/main" id="{D382F3BA-0549-4F80-8081-10C7EB6F27D0}"/>
              </a:ext>
            </a:extLst>
          </p:cNvPr>
          <p:cNvSpPr txBox="1"/>
          <p:nvPr/>
        </p:nvSpPr>
        <p:spPr>
          <a:xfrm>
            <a:off x="7736707" y="4583525"/>
            <a:ext cx="3902550" cy="646331"/>
          </a:xfrm>
          <a:prstGeom prst="rect">
            <a:avLst/>
          </a:prstGeom>
          <a:noFill/>
        </p:spPr>
        <p:txBody>
          <a:bodyPr wrap="square" rtlCol="0">
            <a:spAutoFit/>
          </a:bodyPr>
          <a:lstStyle/>
          <a:p>
            <a:r>
              <a:rPr lang="en-US" dirty="0">
                <a:solidFill>
                  <a:schemeClr val="bg1"/>
                </a:solidFill>
              </a:rPr>
              <a:t>You need to do similar calculations for the upcoming homework.</a:t>
            </a:r>
          </a:p>
        </p:txBody>
      </p:sp>
      <p:sp>
        <p:nvSpPr>
          <p:cNvPr id="6" name="TextBox 5">
            <a:extLst>
              <a:ext uri="{FF2B5EF4-FFF2-40B4-BE49-F238E27FC236}">
                <a16:creationId xmlns:a16="http://schemas.microsoft.com/office/drawing/2014/main" id="{D7DB9BDF-9FB4-4998-BB03-CB2C39104489}"/>
              </a:ext>
            </a:extLst>
          </p:cNvPr>
          <p:cNvSpPr txBox="1"/>
          <p:nvPr/>
        </p:nvSpPr>
        <p:spPr>
          <a:xfrm>
            <a:off x="9687982" y="3952635"/>
            <a:ext cx="1603795" cy="369332"/>
          </a:xfrm>
          <a:prstGeom prst="rect">
            <a:avLst/>
          </a:prstGeom>
          <a:noFill/>
        </p:spPr>
        <p:txBody>
          <a:bodyPr wrap="square" rtlCol="0">
            <a:spAutoFit/>
          </a:bodyPr>
          <a:lstStyle/>
          <a:p>
            <a:r>
              <a:rPr lang="en-US" dirty="0">
                <a:solidFill>
                  <a:schemeClr val="bg1"/>
                </a:solidFill>
              </a:rPr>
              <a:t>Poll Questions</a:t>
            </a:r>
          </a:p>
        </p:txBody>
      </p:sp>
    </p:spTree>
    <p:extLst>
      <p:ext uri="{BB962C8B-B14F-4D97-AF65-F5344CB8AC3E}">
        <p14:creationId xmlns:p14="http://schemas.microsoft.com/office/powerpoint/2010/main" val="308024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xEl>
                                              <p:pRg st="5" end="5"/>
                                            </p:txEl>
                                          </p:spTgt>
                                        </p:tgtEl>
                                        <p:attrNameLst>
                                          <p:attrName>style.visibility</p:attrName>
                                        </p:attrNameLst>
                                      </p:cBhvr>
                                      <p:to>
                                        <p:strVal val="visible"/>
                                      </p:to>
                                    </p:set>
                                    <p:anim calcmode="lin" valueType="num">
                                      <p:cBhvr additive="base">
                                        <p:cTn id="7" dur="500" fill="hold"/>
                                        <p:tgtEl>
                                          <p:spTgt spid="11">
                                            <p:txEl>
                                              <p:pRg st="5" end="5"/>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1">
                                            <p:txEl>
                                              <p:pRg st="5" end="5"/>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1">
                                            <p:txEl>
                                              <p:pRg st="6" end="6"/>
                                            </p:txEl>
                                          </p:spTgt>
                                        </p:tgtEl>
                                        <p:attrNameLst>
                                          <p:attrName>style.visibility</p:attrName>
                                        </p:attrNameLst>
                                      </p:cBhvr>
                                      <p:to>
                                        <p:strVal val="visible"/>
                                      </p:to>
                                    </p:set>
                                    <p:anim calcmode="lin" valueType="num">
                                      <p:cBhvr additive="base">
                                        <p:cTn id="11" dur="500" fill="hold"/>
                                        <p:tgtEl>
                                          <p:spTgt spid="11">
                                            <p:txEl>
                                              <p:pRg st="6" end="6"/>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1">
                                            <p:txEl>
                                              <p:pRg st="6" end="6"/>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1">
                                            <p:txEl>
                                              <p:pRg st="8" end="8"/>
                                            </p:txEl>
                                          </p:spTgt>
                                        </p:tgtEl>
                                        <p:attrNameLst>
                                          <p:attrName>style.visibility</p:attrName>
                                        </p:attrNameLst>
                                      </p:cBhvr>
                                      <p:to>
                                        <p:strVal val="visible"/>
                                      </p:to>
                                    </p:set>
                                    <p:anim calcmode="lin" valueType="num">
                                      <p:cBhvr additive="base">
                                        <p:cTn id="15" dur="500" fill="hold"/>
                                        <p:tgtEl>
                                          <p:spTgt spid="11">
                                            <p:txEl>
                                              <p:pRg st="8" end="8"/>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11">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11">
                                            <p:txEl>
                                              <p:pRg st="10" end="10"/>
                                            </p:txEl>
                                          </p:spTgt>
                                        </p:tgtEl>
                                        <p:attrNameLst>
                                          <p:attrName>style.visibility</p:attrName>
                                        </p:attrNameLst>
                                      </p:cBhvr>
                                      <p:to>
                                        <p:strVal val="visible"/>
                                      </p:to>
                                    </p:set>
                                    <p:anim calcmode="lin" valueType="num">
                                      <p:cBhvr additive="base">
                                        <p:cTn id="21" dur="500" fill="hold"/>
                                        <p:tgtEl>
                                          <p:spTgt spid="11">
                                            <p:txEl>
                                              <p:pRg st="10" end="10"/>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11">
                                            <p:txEl>
                                              <p:pRg st="10" end="10"/>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11">
                                            <p:txEl>
                                              <p:pRg st="11" end="11"/>
                                            </p:txEl>
                                          </p:spTgt>
                                        </p:tgtEl>
                                        <p:attrNameLst>
                                          <p:attrName>style.visibility</p:attrName>
                                        </p:attrNameLst>
                                      </p:cBhvr>
                                      <p:to>
                                        <p:strVal val="visible"/>
                                      </p:to>
                                    </p:set>
                                    <p:anim calcmode="lin" valueType="num">
                                      <p:cBhvr additive="base">
                                        <p:cTn id="25" dur="500" fill="hold"/>
                                        <p:tgtEl>
                                          <p:spTgt spid="11">
                                            <p:txEl>
                                              <p:pRg st="11" end="11"/>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1">
                                            <p:txEl>
                                              <p:pRg st="11" end="11"/>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11">
                                            <p:txEl>
                                              <p:pRg st="12" end="12"/>
                                            </p:txEl>
                                          </p:spTgt>
                                        </p:tgtEl>
                                        <p:attrNameLst>
                                          <p:attrName>style.visibility</p:attrName>
                                        </p:attrNameLst>
                                      </p:cBhvr>
                                      <p:to>
                                        <p:strVal val="visible"/>
                                      </p:to>
                                    </p:set>
                                    <p:anim calcmode="lin" valueType="num">
                                      <p:cBhvr additive="base">
                                        <p:cTn id="29" dur="500" fill="hold"/>
                                        <p:tgtEl>
                                          <p:spTgt spid="11">
                                            <p:txEl>
                                              <p:pRg st="12" end="12"/>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11">
                                            <p:txEl>
                                              <p:pRg st="12" end="12"/>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11">
                                            <p:txEl>
                                              <p:pRg st="14" end="14"/>
                                            </p:txEl>
                                          </p:spTgt>
                                        </p:tgtEl>
                                        <p:attrNameLst>
                                          <p:attrName>style.visibility</p:attrName>
                                        </p:attrNameLst>
                                      </p:cBhvr>
                                      <p:to>
                                        <p:strVal val="visible"/>
                                      </p:to>
                                    </p:set>
                                    <p:anim calcmode="lin" valueType="num">
                                      <p:cBhvr additive="base">
                                        <p:cTn id="35" dur="500" fill="hold"/>
                                        <p:tgtEl>
                                          <p:spTgt spid="11">
                                            <p:txEl>
                                              <p:pRg st="14" end="14"/>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11">
                                            <p:txEl>
                                              <p:pRg st="14" end="14"/>
                                            </p:txEl>
                                          </p:spTgt>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11">
                                            <p:txEl>
                                              <p:pRg st="15" end="15"/>
                                            </p:txEl>
                                          </p:spTgt>
                                        </p:tgtEl>
                                        <p:attrNameLst>
                                          <p:attrName>style.visibility</p:attrName>
                                        </p:attrNameLst>
                                      </p:cBhvr>
                                      <p:to>
                                        <p:strVal val="visible"/>
                                      </p:to>
                                    </p:set>
                                    <p:anim calcmode="lin" valueType="num">
                                      <p:cBhvr additive="base">
                                        <p:cTn id="39" dur="500" fill="hold"/>
                                        <p:tgtEl>
                                          <p:spTgt spid="11">
                                            <p:txEl>
                                              <p:pRg st="15" end="15"/>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11">
                                            <p:txEl>
                                              <p:pRg st="15" end="15"/>
                                            </p:txEl>
                                          </p:spTgt>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11">
                                            <p:txEl>
                                              <p:pRg st="17" end="17"/>
                                            </p:txEl>
                                          </p:spTgt>
                                        </p:tgtEl>
                                        <p:attrNameLst>
                                          <p:attrName>style.visibility</p:attrName>
                                        </p:attrNameLst>
                                      </p:cBhvr>
                                      <p:to>
                                        <p:strVal val="visible"/>
                                      </p:to>
                                    </p:set>
                                    <p:anim calcmode="lin" valueType="num">
                                      <p:cBhvr additive="base">
                                        <p:cTn id="43" dur="500" fill="hold"/>
                                        <p:tgtEl>
                                          <p:spTgt spid="11">
                                            <p:txEl>
                                              <p:pRg st="17" end="17"/>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11">
                                            <p:txEl>
                                              <p:pRg st="17" end="17"/>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gtEl>
                                        <p:attrNameLst>
                                          <p:attrName>style.visibility</p:attrName>
                                        </p:attrNameLst>
                                      </p:cBhvr>
                                      <p:to>
                                        <p:strVal val="visible"/>
                                      </p:to>
                                    </p:set>
                                    <p:anim calcmode="lin" valueType="num">
                                      <p:cBhvr additive="base">
                                        <p:cTn id="49" dur="500" fill="hold"/>
                                        <p:tgtEl>
                                          <p:spTgt spid="3"/>
                                        </p:tgtEl>
                                        <p:attrNameLst>
                                          <p:attrName>ppt_x</p:attrName>
                                        </p:attrNameLst>
                                      </p:cBhvr>
                                      <p:tavLst>
                                        <p:tav tm="0">
                                          <p:val>
                                            <p:strVal val="#ppt_x"/>
                                          </p:val>
                                        </p:tav>
                                        <p:tav tm="100000">
                                          <p:val>
                                            <p:strVal val="#ppt_x"/>
                                          </p:val>
                                        </p:tav>
                                      </p:tavLst>
                                    </p:anim>
                                    <p:anim calcmode="lin" valueType="num">
                                      <p:cBhvr additive="base">
                                        <p:cTn id="50"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6"/>
                                        </p:tgtEl>
                                        <p:attrNameLst>
                                          <p:attrName>style.visibility</p:attrName>
                                        </p:attrNameLst>
                                      </p:cBhvr>
                                      <p:to>
                                        <p:strVal val="visible"/>
                                      </p:to>
                                    </p:set>
                                    <p:anim calcmode="lin" valueType="num">
                                      <p:cBhvr additive="base">
                                        <p:cTn id="55" dur="500" fill="hold"/>
                                        <p:tgtEl>
                                          <p:spTgt spid="6"/>
                                        </p:tgtEl>
                                        <p:attrNameLst>
                                          <p:attrName>ppt_x</p:attrName>
                                        </p:attrNameLst>
                                      </p:cBhvr>
                                      <p:tavLst>
                                        <p:tav tm="0">
                                          <p:val>
                                            <p:strVal val="#ppt_x"/>
                                          </p:val>
                                        </p:tav>
                                        <p:tav tm="100000">
                                          <p:val>
                                            <p:strVal val="#ppt_x"/>
                                          </p:val>
                                        </p:tav>
                                      </p:tavLst>
                                    </p:anim>
                                    <p:anim calcmode="lin" valueType="num">
                                      <p:cBhvr additive="base">
                                        <p:cTn id="5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57550" y="0"/>
            <a:ext cx="5000915" cy="533400"/>
          </a:xfrm>
        </p:spPr>
        <p:txBody>
          <a:bodyPr>
            <a:noAutofit/>
          </a:bodyPr>
          <a:lstStyle/>
          <a:p>
            <a:pPr algn="ctr"/>
            <a:r>
              <a:rPr lang="en-US" sz="4000" dirty="0"/>
              <a:t> Ideal Voltage Follower</a:t>
            </a:r>
          </a:p>
        </p:txBody>
      </p:sp>
      <p:sp>
        <p:nvSpPr>
          <p:cNvPr id="8" name="Rectangle 7"/>
          <p:cNvSpPr/>
          <p:nvPr/>
        </p:nvSpPr>
        <p:spPr>
          <a:xfrm>
            <a:off x="468630" y="643320"/>
            <a:ext cx="11349990" cy="5998052"/>
          </a:xfrm>
          <a:prstGeom prst="rect">
            <a:avLst/>
          </a:prstGeom>
          <a:solidFill>
            <a:schemeClr val="tx1">
              <a:lumMod val="95000"/>
            </a:schemeClr>
          </a:solidFill>
          <a:ln w="38100" cmpd="thickThin">
            <a:solidFill>
              <a:schemeClr val="accent1"/>
            </a:solidFill>
          </a:ln>
        </p:spPr>
        <p:txBody>
          <a:bodyPr wrap="square">
            <a:spAutoFit/>
          </a:bodyPr>
          <a:lstStyle/>
          <a:p>
            <a:pPr marL="514350" marR="0" lvl="0" indent="-285750" algn="l" defTabSz="914400" rtl="0" eaLnBrk="1" fontAlgn="auto" latinLnBrk="0" hangingPunct="1">
              <a:lnSpc>
                <a:spcPct val="107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endParaRPr>
          </a:p>
          <a:p>
            <a:pPr marL="514350" marR="0" lvl="0" indent="-285750" algn="l" defTabSz="914400" rtl="0" eaLnBrk="1" fontAlgn="auto" latinLnBrk="0" hangingPunct="1">
              <a:lnSpc>
                <a:spcPct val="107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a:t>What is </a:t>
            </a:r>
            <a:r>
              <a:rPr kumimoji="0" lang="en-US" sz="1800" b="0" i="0" u="none" strike="noStrike" kern="1200" cap="none" spc="0" normalizeH="0" baseline="0" noProof="0" dirty="0" err="1">
                <a:ln>
                  <a:noFill/>
                </a:ln>
                <a:solidFill>
                  <a:prstClr val="black"/>
                </a:solidFill>
                <a:effectLst/>
                <a:uLnTx/>
                <a:uFillTx/>
                <a:latin typeface="Cambria Math" panose="02040503050406030204" pitchFamily="18" charset="0"/>
                <a:ea typeface="Cambria Math" panose="02040503050406030204" pitchFamily="18" charset="0"/>
                <a:cs typeface="+mn-cs"/>
              </a:rPr>
              <a:t>V</a:t>
            </a:r>
            <a:r>
              <a:rPr kumimoji="0" lang="en-US" sz="1800" b="0" i="0" u="none" strike="noStrike" kern="1200" cap="none" spc="0" normalizeH="0" baseline="-25000" noProof="0" dirty="0" err="1">
                <a:ln>
                  <a:noFill/>
                </a:ln>
                <a:solidFill>
                  <a:prstClr val="black"/>
                </a:solidFill>
                <a:effectLst/>
                <a:uLnTx/>
                <a:uFillTx/>
                <a:latin typeface="Cambria Math" panose="02040503050406030204" pitchFamily="18" charset="0"/>
                <a:ea typeface="Cambria Math" panose="02040503050406030204" pitchFamily="18" charset="0"/>
                <a:cs typeface="+mn-cs"/>
              </a:rPr>
              <a:t>out</a:t>
            </a:r>
            <a:r>
              <a:rPr kumimoji="0" 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a:t> and why in the adjacent circuit?</a:t>
            </a:r>
          </a:p>
          <a:p>
            <a:pPr marL="514350" marR="0" lvl="0" indent="-285750" algn="l" defTabSz="914400" rtl="0" eaLnBrk="1" fontAlgn="auto" latinLnBrk="0" hangingPunct="1">
              <a:lnSpc>
                <a:spcPct val="107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endParaRPr>
          </a:p>
          <a:p>
            <a:pPr marL="228600" marR="0" lvl="0" indent="0" algn="l" defTabSz="914400" rtl="0" eaLnBrk="1" fontAlgn="auto" latinLnBrk="0" hangingPunct="1">
              <a:lnSpc>
                <a:spcPct val="107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V</a:t>
            </a:r>
            <a:r>
              <a:rPr kumimoji="0" lang="en-US" sz="1800" b="0" i="0" u="none" strike="noStrike" kern="1200" cap="none" spc="0" normalizeH="0" baseline="-25000" noProof="0" dirty="0" err="1">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p</a:t>
            </a:r>
            <a:r>
              <a:rPr kumimoji="0" 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 = </a:t>
            </a:r>
            <a:r>
              <a:rPr kumimoji="0" 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a:t>V</a:t>
            </a:r>
            <a:r>
              <a:rPr kumimoji="0" lang="en-US" sz="1800" b="0" i="0" u="none" strike="noStrike" kern="1200" cap="none" spc="0" normalizeH="0" baseline="-25000" noProof="0" dirty="0">
                <a:ln>
                  <a:noFill/>
                </a:ln>
                <a:solidFill>
                  <a:prstClr val="black"/>
                </a:solidFill>
                <a:effectLst/>
                <a:uLnTx/>
                <a:uFillTx/>
                <a:latin typeface="Cambria Math" panose="02040503050406030204" pitchFamily="18" charset="0"/>
                <a:ea typeface="Cambria Math" panose="02040503050406030204" pitchFamily="18" charset="0"/>
                <a:cs typeface="+mn-cs"/>
              </a:rPr>
              <a:t>in</a:t>
            </a:r>
            <a:r>
              <a:rPr kumimoji="0" 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 </a:t>
            </a:r>
            <a:r>
              <a:rPr kumimoji="0" lang="en-US" sz="1800" b="0" i="0" u="none" strike="noStrike" kern="1200" cap="none" spc="0" normalizeH="0" baseline="0" noProof="0" dirty="0" err="1">
                <a:ln>
                  <a:noFill/>
                </a:ln>
                <a:solidFill>
                  <a:prstClr val="black"/>
                </a:solidFill>
                <a:effectLst/>
                <a:uLnTx/>
                <a:uFillTx/>
                <a:latin typeface="Cambria Math" panose="02040503050406030204" pitchFamily="18" charset="0"/>
                <a:ea typeface="Cambria Math" panose="02040503050406030204" pitchFamily="18" charset="0"/>
                <a:cs typeface="+mn-cs"/>
              </a:rPr>
              <a:t>V</a:t>
            </a:r>
            <a:r>
              <a:rPr kumimoji="0" lang="en-US" sz="1800" b="0" i="0" u="none" strike="noStrike" kern="1200" cap="none" spc="0" normalizeH="0" baseline="-25000" noProof="0" dirty="0" err="1">
                <a:ln>
                  <a:noFill/>
                </a:ln>
                <a:solidFill>
                  <a:prstClr val="black"/>
                </a:solidFill>
                <a:effectLst/>
                <a:uLnTx/>
                <a:uFillTx/>
                <a:latin typeface="Cambria Math" panose="02040503050406030204" pitchFamily="18" charset="0"/>
                <a:ea typeface="Cambria Math" panose="02040503050406030204" pitchFamily="18" charset="0"/>
                <a:cs typeface="+mn-cs"/>
              </a:rPr>
              <a:t>out</a:t>
            </a:r>
            <a:r>
              <a:rPr kumimoji="0" 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 = </a:t>
            </a:r>
            <a:r>
              <a:rPr kumimoji="0" lang="en-US" sz="1800" b="0" i="0" u="none" strike="noStrike" kern="1200" cap="none" spc="0" normalizeH="0" baseline="0" noProof="0" dirty="0" err="1">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V</a:t>
            </a:r>
            <a:r>
              <a:rPr kumimoji="0" lang="en-US" sz="1800" b="0" i="0" u="none" strike="noStrike" kern="1200" cap="none" spc="0" normalizeH="0" baseline="-25000" noProof="0" dirty="0" err="1">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m</a:t>
            </a:r>
            <a:r>
              <a:rPr kumimoji="0" 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 </a:t>
            </a:r>
          </a:p>
          <a:p>
            <a:pPr marL="228600" marR="0" lvl="0" indent="0" algn="l" defTabSz="914400" rtl="0" eaLnBrk="1" fontAlgn="auto" latinLnBrk="0" hangingPunct="1">
              <a:lnSpc>
                <a:spcPct val="107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endParaRPr>
          </a:p>
          <a:p>
            <a:pPr marL="228600" marR="0" lvl="0" indent="0" algn="l" defTabSz="914400" rtl="0" eaLnBrk="1" fontAlgn="auto" latinLnBrk="0" hangingPunct="1">
              <a:lnSpc>
                <a:spcPct val="107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Also, </a:t>
            </a:r>
            <a:r>
              <a:rPr kumimoji="0" lang="en-US" sz="1800" b="0" i="0" u="none" strike="noStrike" kern="1200" cap="none" spc="0" normalizeH="0" baseline="0" noProof="0" dirty="0" err="1">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V</a:t>
            </a:r>
            <a:r>
              <a:rPr kumimoji="0" lang="en-US" sz="1800" b="0" i="0" u="none" strike="noStrike" kern="1200" cap="none" spc="0" normalizeH="0" baseline="-25000" noProof="0" dirty="0" err="1">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p</a:t>
            </a:r>
            <a:r>
              <a:rPr kumimoji="0" 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 = </a:t>
            </a:r>
            <a:r>
              <a:rPr kumimoji="0" lang="en-US" sz="1800" b="0" i="0" u="none" strike="noStrike" kern="1200" cap="none" spc="0" normalizeH="0" baseline="0" noProof="0" dirty="0" err="1">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V</a:t>
            </a:r>
            <a:r>
              <a:rPr kumimoji="0" lang="en-US" sz="1800" b="0" i="0" u="none" strike="noStrike" kern="1200" cap="none" spc="0" normalizeH="0" baseline="-25000" noProof="0" dirty="0" err="1">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m</a:t>
            </a:r>
            <a:r>
              <a:rPr kumimoji="0" 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 Therefore </a:t>
            </a:r>
            <a:r>
              <a:rPr kumimoji="0" lang="en-US" sz="1800" b="0" i="0" u="none" strike="noStrike" kern="1200" cap="none" spc="0" normalizeH="0" baseline="0" noProof="0" dirty="0" err="1">
                <a:ln>
                  <a:noFill/>
                </a:ln>
                <a:solidFill>
                  <a:prstClr val="black"/>
                </a:solidFill>
                <a:effectLst/>
                <a:uLnTx/>
                <a:uFillTx/>
                <a:latin typeface="Cambria Math" panose="02040503050406030204" pitchFamily="18" charset="0"/>
                <a:ea typeface="Cambria Math" panose="02040503050406030204" pitchFamily="18" charset="0"/>
                <a:cs typeface="+mn-cs"/>
              </a:rPr>
              <a:t>V</a:t>
            </a:r>
            <a:r>
              <a:rPr kumimoji="0" lang="en-US" sz="1800" b="0" i="0" u="none" strike="noStrike" kern="1200" cap="none" spc="0" normalizeH="0" baseline="-25000" noProof="0" dirty="0" err="1">
                <a:ln>
                  <a:noFill/>
                </a:ln>
                <a:solidFill>
                  <a:prstClr val="black"/>
                </a:solidFill>
                <a:effectLst/>
                <a:uLnTx/>
                <a:uFillTx/>
                <a:latin typeface="Cambria Math" panose="02040503050406030204" pitchFamily="18" charset="0"/>
                <a:ea typeface="Cambria Math" panose="02040503050406030204" pitchFamily="18" charset="0"/>
                <a:cs typeface="+mn-cs"/>
              </a:rPr>
              <a:t>out</a:t>
            </a:r>
            <a:r>
              <a:rPr kumimoji="0" 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 = </a:t>
            </a:r>
            <a:r>
              <a:rPr kumimoji="0" 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a:t>V</a:t>
            </a:r>
            <a:r>
              <a:rPr kumimoji="0" lang="en-US" sz="1800" b="0" i="0" u="none" strike="noStrike" kern="1200" cap="none" spc="0" normalizeH="0" baseline="-25000" noProof="0" dirty="0">
                <a:ln>
                  <a:noFill/>
                </a:ln>
                <a:solidFill>
                  <a:prstClr val="black"/>
                </a:solidFill>
                <a:effectLst/>
                <a:uLnTx/>
                <a:uFillTx/>
                <a:latin typeface="Cambria Math" panose="02040503050406030204" pitchFamily="18" charset="0"/>
                <a:ea typeface="Cambria Math" panose="02040503050406030204" pitchFamily="18" charset="0"/>
                <a:cs typeface="+mn-cs"/>
              </a:rPr>
              <a:t>in</a:t>
            </a:r>
            <a:r>
              <a:rPr kumimoji="0" 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a:t>
            </a:r>
          </a:p>
          <a:p>
            <a:pPr marL="228600" marR="0" lvl="0" indent="0" algn="l" defTabSz="914400" rtl="0" eaLnBrk="1" fontAlgn="auto" latinLnBrk="0" hangingPunct="1">
              <a:lnSpc>
                <a:spcPct val="107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endParaRPr>
          </a:p>
          <a:p>
            <a:pPr marL="228600" marR="0" lvl="0" indent="0" algn="l" defTabSz="914400" rtl="0" eaLnBrk="1" fontAlgn="auto" latinLnBrk="0" hangingPunct="1">
              <a:lnSpc>
                <a:spcPct val="107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Why does </a:t>
            </a:r>
            <a:r>
              <a:rPr kumimoji="0" lang="en-US" sz="1800" b="0" i="0" u="none" strike="noStrike" kern="1200" cap="none" spc="0" normalizeH="0" baseline="0" noProof="0" dirty="0" err="1">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V</a:t>
            </a:r>
            <a:r>
              <a:rPr kumimoji="0" lang="en-US" sz="1800" b="0" i="0" u="none" strike="noStrike" kern="1200" cap="none" spc="0" normalizeH="0" baseline="-25000" noProof="0" dirty="0" err="1">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p</a:t>
            </a:r>
            <a:r>
              <a:rPr kumimoji="0" 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 = </a:t>
            </a:r>
            <a:r>
              <a:rPr kumimoji="0" lang="en-US" sz="1800" b="0" i="0" u="none" strike="noStrike" kern="1200" cap="none" spc="0" normalizeH="0" baseline="0" noProof="0" dirty="0" err="1">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V</a:t>
            </a:r>
            <a:r>
              <a:rPr kumimoji="0" lang="en-US" sz="1800" b="0" i="0" u="none" strike="noStrike" kern="1200" cap="none" spc="0" normalizeH="0" baseline="-25000" noProof="0" dirty="0" err="1">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m</a:t>
            </a:r>
            <a:r>
              <a:rPr kumimoji="0" 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a:t>
            </a:r>
          </a:p>
          <a:p>
            <a:pPr marL="228600" marR="0" lvl="0" indent="0" algn="l" defTabSz="914400" rtl="0" eaLnBrk="1" fontAlgn="auto" latinLnBrk="0" hangingPunct="1">
              <a:lnSpc>
                <a:spcPct val="107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endParaRPr>
          </a:p>
          <a:p>
            <a:pPr marL="228600" marR="0" lvl="0" indent="0" algn="l" defTabSz="914400" rtl="0" eaLnBrk="1" fontAlgn="auto" latinLnBrk="0" hangingPunct="1">
              <a:lnSpc>
                <a:spcPct val="107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Arial" panose="020B0604020202020204" pitchFamily="34" charset="0"/>
              </a:rPr>
              <a:t>Because of large open-loop voltage gain and negative feedback, </a:t>
            </a:r>
            <a:r>
              <a:rPr kumimoji="0" lang="en-US" sz="1800" b="0" i="0" u="none" strike="noStrike" kern="1200" cap="none" spc="0" normalizeH="0" baseline="0" noProof="0" dirty="0" err="1">
                <a:ln>
                  <a:noFill/>
                </a:ln>
                <a:solidFill>
                  <a:prstClr val="black"/>
                </a:solidFill>
                <a:effectLst/>
                <a:uLnTx/>
                <a:uFillTx/>
                <a:latin typeface="Cambria Math" panose="02040503050406030204" pitchFamily="18" charset="0"/>
                <a:ea typeface="Cambria Math" panose="02040503050406030204" pitchFamily="18" charset="0"/>
                <a:cs typeface="Arial" panose="020B0604020202020204" pitchFamily="34" charset="0"/>
              </a:rPr>
              <a:t>V</a:t>
            </a:r>
            <a:r>
              <a:rPr kumimoji="0" lang="en-US" sz="1800" b="0" i="0" u="none" strike="noStrike" kern="1200" cap="none" spc="0" normalizeH="0" baseline="-25000" noProof="0" dirty="0" err="1">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out</a:t>
            </a:r>
            <a:r>
              <a:rPr kumimoji="0" 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 is always adjusts </a:t>
            </a:r>
            <a:r>
              <a:rPr kumimoji="0" lang="en-US" sz="1800" b="0" i="0" u="none" strike="noStrike" kern="1200" cap="none" spc="0" normalizeH="0" baseline="0" noProof="0" dirty="0" err="1">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V</a:t>
            </a:r>
            <a:r>
              <a:rPr kumimoji="0" lang="en-US" sz="1800" b="0" i="0" u="none" strike="noStrike" kern="1200" cap="none" spc="0" normalizeH="0" baseline="-25000" noProof="0" dirty="0" err="1">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m</a:t>
            </a:r>
            <a:r>
              <a:rPr kumimoji="0" 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 towards </a:t>
            </a:r>
            <a:r>
              <a:rPr kumimoji="0" lang="en-US" sz="1800" b="0" i="0" u="none" strike="noStrike" kern="1200" cap="none" spc="0" normalizeH="0" baseline="0" noProof="0" dirty="0" err="1">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V</a:t>
            </a:r>
            <a:r>
              <a:rPr kumimoji="0" lang="en-US" sz="1800" b="0" i="0" u="none" strike="noStrike" kern="1200" cap="none" spc="0" normalizeH="0" baseline="-25000" noProof="0" dirty="0" err="1">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p</a:t>
            </a:r>
            <a:r>
              <a:rPr kumimoji="0" 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 </a:t>
            </a:r>
          </a:p>
          <a:p>
            <a:pPr marL="228600" marR="0" lvl="0" indent="0" algn="l" defTabSz="914400" rtl="0" eaLnBrk="1" fontAlgn="auto" latinLnBrk="0" hangingPunct="1">
              <a:lnSpc>
                <a:spcPct val="107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endParaRPr>
          </a:p>
          <a:p>
            <a:pPr marL="228600" marR="0" lvl="0" indent="0" algn="l" defTabSz="914400" rtl="0" eaLnBrk="1" fontAlgn="auto" latinLnBrk="0" hangingPunct="1">
              <a:lnSpc>
                <a:spcPct val="107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The only time that </a:t>
            </a:r>
            <a:r>
              <a:rPr kumimoji="0" lang="en-US" sz="1800" b="0" i="0" u="none" strike="noStrike" kern="1200" cap="none" spc="0" normalizeH="0" baseline="0" noProof="0" dirty="0" err="1">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V</a:t>
            </a:r>
            <a:r>
              <a:rPr kumimoji="0" lang="en-US" sz="1800" b="0" i="0" u="none" strike="noStrike" kern="1200" cap="none" spc="0" normalizeH="0" baseline="-25000" noProof="0" dirty="0" err="1">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out</a:t>
            </a:r>
            <a:r>
              <a:rPr kumimoji="0" 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 is not adjusting </a:t>
            </a:r>
            <a:r>
              <a:rPr kumimoji="0" lang="en-US" sz="1800" b="0" i="0" u="none" strike="noStrike" kern="1200" cap="none" spc="0" normalizeH="0" baseline="0" noProof="0" dirty="0" err="1">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V</a:t>
            </a:r>
            <a:r>
              <a:rPr kumimoji="0" lang="en-US" sz="1800" b="0" i="0" u="none" strike="noStrike" kern="1200" cap="none" spc="0" normalizeH="0" baseline="-25000" noProof="0" dirty="0" err="1">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m</a:t>
            </a:r>
            <a:r>
              <a:rPr kumimoji="0" 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 towards </a:t>
            </a:r>
            <a:r>
              <a:rPr kumimoji="0" lang="en-US" sz="1800" b="0" i="0" u="none" strike="noStrike" kern="1200" cap="none" spc="0" normalizeH="0" baseline="0" noProof="0" dirty="0" err="1">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V</a:t>
            </a:r>
            <a:r>
              <a:rPr kumimoji="0" lang="en-US" sz="1800" b="0" i="0" u="none" strike="noStrike" kern="1200" cap="none" spc="0" normalizeH="0" baseline="-25000" noProof="0" dirty="0" err="1">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p</a:t>
            </a:r>
            <a:r>
              <a:rPr kumimoji="0" 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 is when </a:t>
            </a:r>
            <a:r>
              <a:rPr kumimoji="0" lang="en-US" sz="1800" b="0" i="0" u="none" strike="noStrike" kern="1200" cap="none" spc="0" normalizeH="0" baseline="0" noProof="0" dirty="0" err="1">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V</a:t>
            </a:r>
            <a:r>
              <a:rPr kumimoji="0" lang="en-US" sz="1800" b="0" i="0" u="none" strike="noStrike" kern="1200" cap="none" spc="0" normalizeH="0" baseline="-25000" noProof="0" dirty="0" err="1">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m</a:t>
            </a:r>
            <a:r>
              <a:rPr kumimoji="0" 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 = </a:t>
            </a:r>
            <a:r>
              <a:rPr kumimoji="0" lang="en-US" sz="1800" b="0" i="0" u="none" strike="noStrike" kern="1200" cap="none" spc="0" normalizeH="0" baseline="0" noProof="0" dirty="0" err="1">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V</a:t>
            </a:r>
            <a:r>
              <a:rPr kumimoji="0" lang="en-US" sz="1800" b="0" i="0" u="none" strike="noStrike" kern="1200" cap="none" spc="0" normalizeH="0" baseline="-25000" noProof="0" dirty="0" err="1">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p</a:t>
            </a:r>
            <a:r>
              <a:rPr kumimoji="0" 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 which implies</a:t>
            </a:r>
          </a:p>
          <a:p>
            <a:pPr marL="228600" marR="0" lvl="0" indent="0" algn="l" defTabSz="914400" rtl="0" eaLnBrk="1" fontAlgn="auto" latinLnBrk="0" hangingPunct="1">
              <a:lnSpc>
                <a:spcPct val="107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V</a:t>
            </a:r>
            <a:r>
              <a:rPr kumimoji="0" lang="en-US" sz="1800" b="0" i="0" u="none" strike="noStrike" kern="1200" cap="none" spc="0" normalizeH="0" baseline="-25000" noProof="0" dirty="0" err="1">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out</a:t>
            </a:r>
            <a:r>
              <a:rPr kumimoji="0" lang="en-US" sz="1800" b="0" i="0" u="none" strike="noStrike" kern="1200" cap="none" spc="0" normalizeH="0" baseline="-25000" noProof="0" dirty="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 </a:t>
            </a:r>
            <a:r>
              <a:rPr kumimoji="0" 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 V</a:t>
            </a:r>
            <a:r>
              <a:rPr kumimoji="0" lang="en-US" sz="1800" b="0" i="0" u="none" strike="noStrike" kern="1200" cap="none" spc="0" normalizeH="0" baseline="-25000" noProof="0" dirty="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in</a:t>
            </a:r>
            <a:r>
              <a:rPr kumimoji="0" 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 Hence, </a:t>
            </a:r>
            <a:r>
              <a:rPr kumimoji="0" lang="en-US" sz="1800" b="0" i="0" u="none" strike="noStrike" kern="1200" cap="none" spc="0" normalizeH="0" baseline="0" noProof="0" dirty="0" err="1">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V</a:t>
            </a:r>
            <a:r>
              <a:rPr kumimoji="0" lang="en-US" sz="1800" b="0" i="0" u="none" strike="noStrike" kern="1200" cap="none" spc="0" normalizeH="0" baseline="-25000" noProof="0" dirty="0" err="1">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out</a:t>
            </a:r>
            <a:r>
              <a:rPr kumimoji="0" lang="en-US" sz="1800" b="0" i="0" u="none" strike="noStrike" kern="1200" cap="none" spc="0" normalizeH="0" baseline="-25000" noProof="0" dirty="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 </a:t>
            </a:r>
            <a:r>
              <a:rPr kumimoji="0" 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follows V</a:t>
            </a:r>
            <a:r>
              <a:rPr kumimoji="0" lang="en-US" sz="1800" b="0" i="0" u="none" strike="noStrike" kern="1200" cap="none" spc="0" normalizeH="0" baseline="-25000" noProof="0" dirty="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in</a:t>
            </a:r>
            <a:r>
              <a:rPr kumimoji="0" 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 </a:t>
            </a:r>
          </a:p>
          <a:p>
            <a:pPr marL="228600" marR="0" lvl="0" indent="0" algn="l" defTabSz="914400" rtl="0" eaLnBrk="1" fontAlgn="auto" latinLnBrk="0" hangingPunct="1">
              <a:lnSpc>
                <a:spcPct val="107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endParaRPr>
          </a:p>
          <a:p>
            <a:pPr marL="228600" marR="0" lvl="0" indent="0" algn="l" defTabSz="914400" rtl="0" eaLnBrk="1" fontAlgn="auto" latinLnBrk="0" hangingPunct="1">
              <a:lnSpc>
                <a:spcPct val="107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If </a:t>
            </a:r>
            <a:r>
              <a:rPr kumimoji="0" lang="en-US" sz="1800" b="0" i="0" u="none" strike="noStrike" kern="1200" cap="none" spc="0" normalizeH="0" baseline="0" noProof="0" dirty="0" err="1">
                <a:ln>
                  <a:noFill/>
                </a:ln>
                <a:solidFill>
                  <a:prstClr val="black"/>
                </a:solidFill>
                <a:effectLst/>
                <a:uLnTx/>
                <a:uFillTx/>
                <a:latin typeface="Cambria Math" panose="02040503050406030204" pitchFamily="18" charset="0"/>
                <a:ea typeface="Cambria Math" panose="02040503050406030204" pitchFamily="18" charset="0"/>
                <a:cs typeface="+mn-cs"/>
              </a:rPr>
              <a:t>V</a:t>
            </a:r>
            <a:r>
              <a:rPr kumimoji="0" lang="en-US" sz="1800" b="0" i="0" u="none" strike="noStrike" kern="1200" cap="none" spc="0" normalizeH="0" baseline="-25000" noProof="0" dirty="0" err="1">
                <a:ln>
                  <a:noFill/>
                </a:ln>
                <a:solidFill>
                  <a:prstClr val="black"/>
                </a:solidFill>
                <a:effectLst/>
                <a:uLnTx/>
                <a:uFillTx/>
                <a:latin typeface="Cambria Math" panose="02040503050406030204" pitchFamily="18" charset="0"/>
                <a:ea typeface="Cambria Math" panose="02040503050406030204" pitchFamily="18" charset="0"/>
                <a:cs typeface="+mn-cs"/>
              </a:rPr>
              <a:t>out</a:t>
            </a:r>
            <a:r>
              <a:rPr kumimoji="0" 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 became &lt; </a:t>
            </a:r>
            <a:r>
              <a:rPr kumimoji="0" 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a:t>V</a:t>
            </a:r>
            <a:r>
              <a:rPr kumimoji="0" lang="en-US" sz="1800" b="0" i="0" u="none" strike="noStrike" kern="1200" cap="none" spc="0" normalizeH="0" baseline="-25000" noProof="0" dirty="0">
                <a:ln>
                  <a:noFill/>
                </a:ln>
                <a:solidFill>
                  <a:prstClr val="black"/>
                </a:solidFill>
                <a:effectLst/>
                <a:uLnTx/>
                <a:uFillTx/>
                <a:latin typeface="Cambria Math" panose="02040503050406030204" pitchFamily="18" charset="0"/>
                <a:ea typeface="Cambria Math" panose="02040503050406030204" pitchFamily="18" charset="0"/>
                <a:cs typeface="+mn-cs"/>
              </a:rPr>
              <a:t>in</a:t>
            </a:r>
            <a:r>
              <a:rPr kumimoji="0" 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 then </a:t>
            </a:r>
            <a:r>
              <a:rPr kumimoji="0" lang="en-US" sz="1800" b="0" i="0" u="none" strike="noStrike" kern="1200" cap="none" spc="0" normalizeH="0" baseline="0" noProof="0" dirty="0" err="1">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V</a:t>
            </a:r>
            <a:r>
              <a:rPr kumimoji="0" lang="en-US" sz="1800" b="0" i="0" u="none" strike="noStrike" kern="1200" cap="none" spc="0" normalizeH="0" baseline="-25000" noProof="0" dirty="0" err="1">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p</a:t>
            </a:r>
            <a:r>
              <a:rPr kumimoji="0" 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 &gt; </a:t>
            </a:r>
            <a:r>
              <a:rPr kumimoji="0" lang="en-US" sz="1800" b="0" i="0" u="none" strike="noStrike" kern="1200" cap="none" spc="0" normalizeH="0" baseline="0" noProof="0" dirty="0" err="1">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V</a:t>
            </a:r>
            <a:r>
              <a:rPr kumimoji="0" lang="en-US" sz="1800" b="0" i="0" u="none" strike="noStrike" kern="1200" cap="none" spc="0" normalizeH="0" baseline="-25000" noProof="0" dirty="0" err="1">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m</a:t>
            </a:r>
            <a:r>
              <a:rPr kumimoji="0" 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 resulting in </a:t>
            </a:r>
            <a:r>
              <a:rPr kumimoji="0" lang="en-US" sz="1800" b="0" i="0" u="none" strike="noStrike" kern="1200" cap="none" spc="0" normalizeH="0" baseline="0" noProof="0" dirty="0" err="1">
                <a:ln>
                  <a:noFill/>
                </a:ln>
                <a:solidFill>
                  <a:prstClr val="black"/>
                </a:solidFill>
                <a:effectLst/>
                <a:uLnTx/>
                <a:uFillTx/>
                <a:latin typeface="Cambria Math" panose="02040503050406030204" pitchFamily="18" charset="0"/>
                <a:ea typeface="Cambria Math" panose="02040503050406030204" pitchFamily="18" charset="0"/>
                <a:cs typeface="+mn-cs"/>
              </a:rPr>
              <a:t>V</a:t>
            </a:r>
            <a:r>
              <a:rPr kumimoji="0" lang="en-US" sz="1800" b="0" i="0" u="none" strike="noStrike" kern="1200" cap="none" spc="0" normalizeH="0" baseline="-25000" noProof="0" dirty="0" err="1">
                <a:ln>
                  <a:noFill/>
                </a:ln>
                <a:solidFill>
                  <a:prstClr val="black"/>
                </a:solidFill>
                <a:effectLst/>
                <a:uLnTx/>
                <a:uFillTx/>
                <a:latin typeface="Cambria Math" panose="02040503050406030204" pitchFamily="18" charset="0"/>
                <a:ea typeface="Cambria Math" panose="02040503050406030204" pitchFamily="18" charset="0"/>
                <a:cs typeface="+mn-cs"/>
              </a:rPr>
              <a:t>out</a:t>
            </a:r>
            <a:r>
              <a:rPr kumimoji="0" 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 increasing until </a:t>
            </a:r>
            <a:r>
              <a:rPr kumimoji="0" lang="en-US" sz="1800" b="0" i="0" u="none" strike="noStrike" kern="1200" cap="none" spc="0" normalizeH="0" baseline="0" noProof="0" dirty="0" err="1">
                <a:ln>
                  <a:noFill/>
                </a:ln>
                <a:solidFill>
                  <a:prstClr val="black"/>
                </a:solidFill>
                <a:effectLst/>
                <a:uLnTx/>
                <a:uFillTx/>
                <a:latin typeface="Cambria Math" panose="02040503050406030204" pitchFamily="18" charset="0"/>
                <a:ea typeface="Cambria Math" panose="02040503050406030204" pitchFamily="18" charset="0"/>
                <a:cs typeface="+mn-cs"/>
              </a:rPr>
              <a:t>V</a:t>
            </a:r>
            <a:r>
              <a:rPr kumimoji="0" lang="en-US" sz="1800" b="0" i="0" u="none" strike="noStrike" kern="1200" cap="none" spc="0" normalizeH="0" baseline="-25000" noProof="0" dirty="0" err="1">
                <a:ln>
                  <a:noFill/>
                </a:ln>
                <a:solidFill>
                  <a:prstClr val="black"/>
                </a:solidFill>
                <a:effectLst/>
                <a:uLnTx/>
                <a:uFillTx/>
                <a:latin typeface="Cambria Math" panose="02040503050406030204" pitchFamily="18" charset="0"/>
                <a:ea typeface="Cambria Math" panose="02040503050406030204" pitchFamily="18" charset="0"/>
                <a:cs typeface="+mn-cs"/>
              </a:rPr>
              <a:t>m</a:t>
            </a:r>
            <a:r>
              <a:rPr kumimoji="0" 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 again equals </a:t>
            </a:r>
            <a:r>
              <a:rPr kumimoji="0" lang="en-US" sz="1800" b="0" i="0" u="none" strike="noStrike" kern="1200" cap="none" spc="0" normalizeH="0" baseline="0" noProof="0" dirty="0" err="1">
                <a:ln>
                  <a:noFill/>
                </a:ln>
                <a:solidFill>
                  <a:prstClr val="black"/>
                </a:solidFill>
                <a:effectLst/>
                <a:uLnTx/>
                <a:uFillTx/>
                <a:latin typeface="Cambria Math" panose="02040503050406030204" pitchFamily="18" charset="0"/>
                <a:ea typeface="Cambria Math" panose="02040503050406030204" pitchFamily="18" charset="0"/>
                <a:cs typeface="+mn-cs"/>
              </a:rPr>
              <a:t>V</a:t>
            </a:r>
            <a:r>
              <a:rPr kumimoji="0" lang="en-US" sz="1800" b="0" i="0" u="none" strike="noStrike" kern="1200" cap="none" spc="0" normalizeH="0" baseline="-25000" noProof="0" dirty="0" err="1">
                <a:ln>
                  <a:noFill/>
                </a:ln>
                <a:solidFill>
                  <a:prstClr val="black"/>
                </a:solidFill>
                <a:effectLst/>
                <a:uLnTx/>
                <a:uFillTx/>
                <a:latin typeface="Cambria Math" panose="02040503050406030204" pitchFamily="18" charset="0"/>
                <a:ea typeface="Cambria Math" panose="02040503050406030204" pitchFamily="18" charset="0"/>
                <a:cs typeface="+mn-cs"/>
              </a:rPr>
              <a:t>p</a:t>
            </a:r>
            <a:r>
              <a:rPr kumimoji="0" 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a:t>
            </a:r>
          </a:p>
          <a:p>
            <a:pPr marL="228600" marR="0" lvl="0" indent="0" algn="l" defTabSz="914400" rtl="0" eaLnBrk="1" fontAlgn="auto" latinLnBrk="0" hangingPunct="1">
              <a:lnSpc>
                <a:spcPct val="107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endParaRPr>
          </a:p>
          <a:p>
            <a:pPr marL="228600" marR="0" lvl="0" indent="0" algn="l" defTabSz="914400" rtl="0" eaLnBrk="1" fontAlgn="auto" latinLnBrk="0" hangingPunct="1">
              <a:lnSpc>
                <a:spcPct val="107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If </a:t>
            </a:r>
            <a:r>
              <a:rPr kumimoji="0" lang="en-US" sz="1800" b="0" i="0" u="none" strike="noStrike" kern="1200" cap="none" spc="0" normalizeH="0" baseline="0" noProof="0" dirty="0" err="1">
                <a:ln>
                  <a:noFill/>
                </a:ln>
                <a:solidFill>
                  <a:prstClr val="black"/>
                </a:solidFill>
                <a:effectLst/>
                <a:uLnTx/>
                <a:uFillTx/>
                <a:latin typeface="Cambria Math" panose="02040503050406030204" pitchFamily="18" charset="0"/>
                <a:ea typeface="Cambria Math" panose="02040503050406030204" pitchFamily="18" charset="0"/>
                <a:cs typeface="+mn-cs"/>
              </a:rPr>
              <a:t>V</a:t>
            </a:r>
            <a:r>
              <a:rPr kumimoji="0" lang="en-US" sz="1800" b="0" i="0" u="none" strike="noStrike" kern="1200" cap="none" spc="0" normalizeH="0" baseline="-25000" noProof="0" dirty="0" err="1">
                <a:ln>
                  <a:noFill/>
                </a:ln>
                <a:solidFill>
                  <a:prstClr val="black"/>
                </a:solidFill>
                <a:effectLst/>
                <a:uLnTx/>
                <a:uFillTx/>
                <a:latin typeface="Cambria Math" panose="02040503050406030204" pitchFamily="18" charset="0"/>
                <a:ea typeface="Cambria Math" panose="02040503050406030204" pitchFamily="18" charset="0"/>
                <a:cs typeface="+mn-cs"/>
              </a:rPr>
              <a:t>out</a:t>
            </a:r>
            <a:r>
              <a:rPr kumimoji="0" 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 became &gt; </a:t>
            </a:r>
            <a:r>
              <a:rPr kumimoji="0" 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a:t>V</a:t>
            </a:r>
            <a:r>
              <a:rPr kumimoji="0" lang="en-US" sz="1800" b="0" i="0" u="none" strike="noStrike" kern="1200" cap="none" spc="0" normalizeH="0" baseline="-25000" noProof="0" dirty="0">
                <a:ln>
                  <a:noFill/>
                </a:ln>
                <a:solidFill>
                  <a:prstClr val="black"/>
                </a:solidFill>
                <a:effectLst/>
                <a:uLnTx/>
                <a:uFillTx/>
                <a:latin typeface="Cambria Math" panose="02040503050406030204" pitchFamily="18" charset="0"/>
                <a:ea typeface="Cambria Math" panose="02040503050406030204" pitchFamily="18" charset="0"/>
                <a:cs typeface="+mn-cs"/>
              </a:rPr>
              <a:t>in</a:t>
            </a:r>
            <a:r>
              <a:rPr kumimoji="0" 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 then </a:t>
            </a:r>
            <a:r>
              <a:rPr kumimoji="0" lang="en-US" sz="1800" b="0" i="0" u="none" strike="noStrike" kern="1200" cap="none" spc="0" normalizeH="0" baseline="0" noProof="0" dirty="0" err="1">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V</a:t>
            </a:r>
            <a:r>
              <a:rPr kumimoji="0" lang="en-US" sz="1800" b="0" i="0" u="none" strike="noStrike" kern="1200" cap="none" spc="0" normalizeH="0" baseline="-25000" noProof="0" dirty="0" err="1">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p</a:t>
            </a:r>
            <a:r>
              <a:rPr kumimoji="0" 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 &lt; </a:t>
            </a:r>
            <a:r>
              <a:rPr kumimoji="0" lang="en-US" sz="1800" b="0" i="0" u="none" strike="noStrike" kern="1200" cap="none" spc="0" normalizeH="0" baseline="0" noProof="0" dirty="0" err="1">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V</a:t>
            </a:r>
            <a:r>
              <a:rPr kumimoji="0" lang="en-US" sz="1800" b="0" i="0" u="none" strike="noStrike" kern="1200" cap="none" spc="0" normalizeH="0" baseline="-25000" noProof="0" dirty="0" err="1">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m</a:t>
            </a:r>
            <a:r>
              <a:rPr kumimoji="0" 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 resulting in </a:t>
            </a:r>
            <a:r>
              <a:rPr kumimoji="0" lang="en-US" sz="1800" b="0" i="0" u="none" strike="noStrike" kern="1200" cap="none" spc="0" normalizeH="0" baseline="0" noProof="0" dirty="0" err="1">
                <a:ln>
                  <a:noFill/>
                </a:ln>
                <a:solidFill>
                  <a:prstClr val="black"/>
                </a:solidFill>
                <a:effectLst/>
                <a:uLnTx/>
                <a:uFillTx/>
                <a:latin typeface="Cambria Math" panose="02040503050406030204" pitchFamily="18" charset="0"/>
                <a:ea typeface="Cambria Math" panose="02040503050406030204" pitchFamily="18" charset="0"/>
                <a:cs typeface="+mn-cs"/>
              </a:rPr>
              <a:t>V</a:t>
            </a:r>
            <a:r>
              <a:rPr kumimoji="0" lang="en-US" sz="1800" b="0" i="0" u="none" strike="noStrike" kern="1200" cap="none" spc="0" normalizeH="0" baseline="-25000" noProof="0" dirty="0" err="1">
                <a:ln>
                  <a:noFill/>
                </a:ln>
                <a:solidFill>
                  <a:prstClr val="black"/>
                </a:solidFill>
                <a:effectLst/>
                <a:uLnTx/>
                <a:uFillTx/>
                <a:latin typeface="Cambria Math" panose="02040503050406030204" pitchFamily="18" charset="0"/>
                <a:ea typeface="Cambria Math" panose="02040503050406030204" pitchFamily="18" charset="0"/>
                <a:cs typeface="+mn-cs"/>
              </a:rPr>
              <a:t>out</a:t>
            </a:r>
            <a:r>
              <a:rPr kumimoji="0" lang="en-US" sz="1800" b="0" i="0" u="none" strike="noStrike" kern="1200" cap="none" spc="0" normalizeH="0" baseline="-25000" noProof="0" dirty="0">
                <a:ln>
                  <a:noFill/>
                </a:ln>
                <a:solidFill>
                  <a:prstClr val="black"/>
                </a:solidFill>
                <a:effectLst/>
                <a:uLnTx/>
                <a:uFillTx/>
                <a:latin typeface="Cambria Math" panose="02040503050406030204" pitchFamily="18" charset="0"/>
                <a:ea typeface="Cambria Math" panose="02040503050406030204" pitchFamily="18" charset="0"/>
                <a:cs typeface="+mn-cs"/>
              </a:rPr>
              <a:t> </a:t>
            </a:r>
            <a:r>
              <a:rPr kumimoji="0" 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decreasing until </a:t>
            </a:r>
            <a:r>
              <a:rPr kumimoji="0" lang="en-US" sz="1800" b="0" i="0" u="none" strike="noStrike" kern="1200" cap="none" spc="0" normalizeH="0" baseline="0" noProof="0" dirty="0" err="1">
                <a:ln>
                  <a:noFill/>
                </a:ln>
                <a:solidFill>
                  <a:prstClr val="black"/>
                </a:solidFill>
                <a:effectLst/>
                <a:uLnTx/>
                <a:uFillTx/>
                <a:latin typeface="Cambria Math" panose="02040503050406030204" pitchFamily="18" charset="0"/>
                <a:ea typeface="Cambria Math" panose="02040503050406030204" pitchFamily="18" charset="0"/>
                <a:cs typeface="+mn-cs"/>
              </a:rPr>
              <a:t>V</a:t>
            </a:r>
            <a:r>
              <a:rPr kumimoji="0" lang="en-US" sz="1800" b="0" i="0" u="none" strike="noStrike" kern="1200" cap="none" spc="0" normalizeH="0" baseline="-25000" noProof="0" dirty="0" err="1">
                <a:ln>
                  <a:noFill/>
                </a:ln>
                <a:solidFill>
                  <a:prstClr val="black"/>
                </a:solidFill>
                <a:effectLst/>
                <a:uLnTx/>
                <a:uFillTx/>
                <a:latin typeface="Cambria Math" panose="02040503050406030204" pitchFamily="18" charset="0"/>
                <a:ea typeface="Cambria Math" panose="02040503050406030204" pitchFamily="18" charset="0"/>
                <a:cs typeface="+mn-cs"/>
              </a:rPr>
              <a:t>m</a:t>
            </a:r>
            <a:r>
              <a:rPr kumimoji="0" 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 again equals </a:t>
            </a:r>
            <a:r>
              <a:rPr kumimoji="0" lang="en-US" sz="1800" b="0" i="0" u="none" strike="noStrike" kern="1200" cap="none" spc="0" normalizeH="0" baseline="0" noProof="0" dirty="0" err="1">
                <a:ln>
                  <a:noFill/>
                </a:ln>
                <a:solidFill>
                  <a:prstClr val="black"/>
                </a:solidFill>
                <a:effectLst/>
                <a:uLnTx/>
                <a:uFillTx/>
                <a:latin typeface="Cambria Math" panose="02040503050406030204" pitchFamily="18" charset="0"/>
                <a:ea typeface="Cambria Math" panose="02040503050406030204" pitchFamily="18" charset="0"/>
                <a:cs typeface="+mn-cs"/>
              </a:rPr>
              <a:t>V</a:t>
            </a:r>
            <a:r>
              <a:rPr kumimoji="0" lang="en-US" sz="1800" b="0" i="0" u="none" strike="noStrike" kern="1200" cap="none" spc="0" normalizeH="0" baseline="-25000" noProof="0" dirty="0" err="1">
                <a:ln>
                  <a:noFill/>
                </a:ln>
                <a:solidFill>
                  <a:prstClr val="black"/>
                </a:solidFill>
                <a:effectLst/>
                <a:uLnTx/>
                <a:uFillTx/>
                <a:latin typeface="Cambria Math" panose="02040503050406030204" pitchFamily="18" charset="0"/>
                <a:ea typeface="Cambria Math" panose="02040503050406030204" pitchFamily="18" charset="0"/>
                <a:cs typeface="+mn-cs"/>
              </a:rPr>
              <a:t>p</a:t>
            </a:r>
            <a:r>
              <a:rPr kumimoji="0" 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a:t>
            </a:r>
          </a:p>
          <a:p>
            <a:pPr marL="228600" marR="0" lvl="0" indent="0" algn="l" defTabSz="914400" rtl="0" eaLnBrk="1" fontAlgn="auto" latinLnBrk="0" hangingPunct="1">
              <a:lnSpc>
                <a:spcPct val="107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endParaRPr>
          </a:p>
          <a:p>
            <a:pPr marL="228600" marR="0" lvl="0" indent="0" algn="l" defTabSz="914400" rtl="0" eaLnBrk="1" fontAlgn="auto" latinLnBrk="0" hangingPunct="1">
              <a:lnSpc>
                <a:spcPct val="107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Since </a:t>
            </a:r>
            <a:r>
              <a:rPr kumimoji="0" lang="en-US" sz="1800" b="0" i="0" u="none" strike="noStrike" kern="1200" cap="none" spc="0" normalizeH="0" baseline="0" noProof="0" dirty="0" err="1">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V</a:t>
            </a:r>
            <a:r>
              <a:rPr kumimoji="0" lang="en-US" sz="1800" b="0" i="0" u="none" strike="noStrike" kern="1200" cap="none" spc="0" normalizeH="0" baseline="-25000" noProof="0" dirty="0" err="1">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out</a:t>
            </a:r>
            <a:r>
              <a:rPr kumimoji="0" lang="en-US" sz="1800" b="0" i="0" u="none" strike="noStrike" kern="1200" cap="none" spc="0" normalizeH="0" baseline="-25000" noProof="0" dirty="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 </a:t>
            </a:r>
            <a:r>
              <a:rPr kumimoji="0" 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 V</a:t>
            </a:r>
            <a:r>
              <a:rPr kumimoji="0" lang="en-US" sz="1800" b="0" i="0" u="none" strike="noStrike" kern="1200" cap="none" spc="0" normalizeH="0" baseline="-25000" noProof="0" dirty="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in</a:t>
            </a:r>
            <a:r>
              <a:rPr kumimoji="0" 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 the resulting voltage gain with feedback, i.e. closed-loop gain = 1 because of negative feedback, whereas open-loop gain &gt;&gt; 1. </a:t>
            </a:r>
            <a:endParaRPr kumimoji="0" 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endParaRPr>
          </a:p>
        </p:txBody>
      </p:sp>
      <p:pic>
        <p:nvPicPr>
          <p:cNvPr id="5" name="Picture 4" descr="Diagram&#10;&#10;Description automatically generated">
            <a:extLst>
              <a:ext uri="{FF2B5EF4-FFF2-40B4-BE49-F238E27FC236}">
                <a16:creationId xmlns:a16="http://schemas.microsoft.com/office/drawing/2014/main" id="{1598A00C-6A6F-46FF-AC41-C3ACF84868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12229" y="740649"/>
            <a:ext cx="5298427" cy="2469114"/>
          </a:xfrm>
          <a:prstGeom prst="rect">
            <a:avLst/>
          </a:prstGeom>
        </p:spPr>
      </p:pic>
    </p:spTree>
    <p:extLst>
      <p:ext uri="{BB962C8B-B14F-4D97-AF65-F5344CB8AC3E}">
        <p14:creationId xmlns:p14="http://schemas.microsoft.com/office/powerpoint/2010/main" val="994818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xEl>
                                              <p:pRg st="3" end="3"/>
                                            </p:txEl>
                                          </p:spTgt>
                                        </p:tgtEl>
                                        <p:attrNameLst>
                                          <p:attrName>style.visibility</p:attrName>
                                        </p:attrNameLst>
                                      </p:cBhvr>
                                      <p:to>
                                        <p:strVal val="visible"/>
                                      </p:to>
                                    </p:set>
                                    <p:anim calcmode="lin" valueType="num">
                                      <p:cBhvr additive="base">
                                        <p:cTn id="7" dur="500" fill="hold"/>
                                        <p:tgtEl>
                                          <p:spTgt spid="8">
                                            <p:txEl>
                                              <p:pRg st="3" end="3"/>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
                                            <p:txEl>
                                              <p:pRg st="3" end="3"/>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8">
                                            <p:txEl>
                                              <p:pRg st="5" end="5"/>
                                            </p:txEl>
                                          </p:spTgt>
                                        </p:tgtEl>
                                        <p:attrNameLst>
                                          <p:attrName>style.visibility</p:attrName>
                                        </p:attrNameLst>
                                      </p:cBhvr>
                                      <p:to>
                                        <p:strVal val="visible"/>
                                      </p:to>
                                    </p:set>
                                    <p:anim calcmode="lin" valueType="num">
                                      <p:cBhvr additive="base">
                                        <p:cTn id="11" dur="500" fill="hold"/>
                                        <p:tgtEl>
                                          <p:spTgt spid="8">
                                            <p:txEl>
                                              <p:pRg st="5" end="5"/>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8">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8">
                                            <p:txEl>
                                              <p:pRg st="7" end="7"/>
                                            </p:txEl>
                                          </p:spTgt>
                                        </p:tgtEl>
                                        <p:attrNameLst>
                                          <p:attrName>style.visibility</p:attrName>
                                        </p:attrNameLst>
                                      </p:cBhvr>
                                      <p:to>
                                        <p:strVal val="visible"/>
                                      </p:to>
                                    </p:set>
                                    <p:anim calcmode="lin" valueType="num">
                                      <p:cBhvr additive="base">
                                        <p:cTn id="17" dur="500" fill="hold"/>
                                        <p:tgtEl>
                                          <p:spTgt spid="8">
                                            <p:txEl>
                                              <p:pRg st="7" end="7"/>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8">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8">
                                            <p:txEl>
                                              <p:pRg st="9" end="9"/>
                                            </p:txEl>
                                          </p:spTgt>
                                        </p:tgtEl>
                                        <p:attrNameLst>
                                          <p:attrName>style.visibility</p:attrName>
                                        </p:attrNameLst>
                                      </p:cBhvr>
                                      <p:to>
                                        <p:strVal val="visible"/>
                                      </p:to>
                                    </p:set>
                                    <p:anim calcmode="lin" valueType="num">
                                      <p:cBhvr additive="base">
                                        <p:cTn id="23" dur="500" fill="hold"/>
                                        <p:tgtEl>
                                          <p:spTgt spid="8">
                                            <p:txEl>
                                              <p:pRg st="9" end="9"/>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8">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8">
                                            <p:txEl>
                                              <p:pRg st="11" end="11"/>
                                            </p:txEl>
                                          </p:spTgt>
                                        </p:tgtEl>
                                        <p:attrNameLst>
                                          <p:attrName>style.visibility</p:attrName>
                                        </p:attrNameLst>
                                      </p:cBhvr>
                                      <p:to>
                                        <p:strVal val="visible"/>
                                      </p:to>
                                    </p:set>
                                    <p:anim calcmode="lin" valueType="num">
                                      <p:cBhvr additive="base">
                                        <p:cTn id="29" dur="500" fill="hold"/>
                                        <p:tgtEl>
                                          <p:spTgt spid="8">
                                            <p:txEl>
                                              <p:pRg st="11" end="11"/>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8">
                                            <p:txEl>
                                              <p:pRg st="11" end="11"/>
                                            </p:txEl>
                                          </p:spTgt>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8">
                                            <p:txEl>
                                              <p:pRg st="12" end="12"/>
                                            </p:txEl>
                                          </p:spTgt>
                                        </p:tgtEl>
                                        <p:attrNameLst>
                                          <p:attrName>style.visibility</p:attrName>
                                        </p:attrNameLst>
                                      </p:cBhvr>
                                      <p:to>
                                        <p:strVal val="visible"/>
                                      </p:to>
                                    </p:set>
                                    <p:anim calcmode="lin" valueType="num">
                                      <p:cBhvr additive="base">
                                        <p:cTn id="33" dur="500" fill="hold"/>
                                        <p:tgtEl>
                                          <p:spTgt spid="8">
                                            <p:txEl>
                                              <p:pRg st="12" end="12"/>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8">
                                            <p:txEl>
                                              <p:pRg st="12" end="12"/>
                                            </p:txEl>
                                          </p:spTgt>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8">
                                            <p:txEl>
                                              <p:pRg st="14" end="14"/>
                                            </p:txEl>
                                          </p:spTgt>
                                        </p:tgtEl>
                                        <p:attrNameLst>
                                          <p:attrName>style.visibility</p:attrName>
                                        </p:attrNameLst>
                                      </p:cBhvr>
                                      <p:to>
                                        <p:strVal val="visible"/>
                                      </p:to>
                                    </p:set>
                                    <p:anim calcmode="lin" valueType="num">
                                      <p:cBhvr additive="base">
                                        <p:cTn id="39" dur="500" fill="hold"/>
                                        <p:tgtEl>
                                          <p:spTgt spid="8">
                                            <p:txEl>
                                              <p:pRg st="14" end="14"/>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8">
                                            <p:txEl>
                                              <p:pRg st="14" end="14"/>
                                            </p:txEl>
                                          </p:spTgt>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8">
                                            <p:txEl>
                                              <p:pRg st="16" end="16"/>
                                            </p:txEl>
                                          </p:spTgt>
                                        </p:tgtEl>
                                        <p:attrNameLst>
                                          <p:attrName>style.visibility</p:attrName>
                                        </p:attrNameLst>
                                      </p:cBhvr>
                                      <p:to>
                                        <p:strVal val="visible"/>
                                      </p:to>
                                    </p:set>
                                    <p:anim calcmode="lin" valueType="num">
                                      <p:cBhvr additive="base">
                                        <p:cTn id="43" dur="500" fill="hold"/>
                                        <p:tgtEl>
                                          <p:spTgt spid="8">
                                            <p:txEl>
                                              <p:pRg st="16" end="1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8">
                                            <p:txEl>
                                              <p:pRg st="16" end="16"/>
                                            </p:txEl>
                                          </p:spTgt>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8">
                                            <p:txEl>
                                              <p:pRg st="18" end="18"/>
                                            </p:txEl>
                                          </p:spTgt>
                                        </p:tgtEl>
                                        <p:attrNameLst>
                                          <p:attrName>style.visibility</p:attrName>
                                        </p:attrNameLst>
                                      </p:cBhvr>
                                      <p:to>
                                        <p:strVal val="visible"/>
                                      </p:to>
                                    </p:set>
                                    <p:anim calcmode="lin" valueType="num">
                                      <p:cBhvr additive="base">
                                        <p:cTn id="47" dur="500" fill="hold"/>
                                        <p:tgtEl>
                                          <p:spTgt spid="8">
                                            <p:txEl>
                                              <p:pRg st="18" end="18"/>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8">
                                            <p:txEl>
                                              <p:pRg st="18" end="1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48839" y="0"/>
            <a:ext cx="9535885" cy="533400"/>
          </a:xfrm>
        </p:spPr>
        <p:txBody>
          <a:bodyPr>
            <a:noAutofit/>
          </a:bodyPr>
          <a:lstStyle/>
          <a:p>
            <a:pPr algn="ctr"/>
            <a:r>
              <a:rPr lang="en-US" sz="4000" dirty="0"/>
              <a:t>Buffered Op-Amp Using BJT Emitter Follower</a:t>
            </a:r>
          </a:p>
        </p:txBody>
      </p:sp>
      <p:sp>
        <p:nvSpPr>
          <p:cNvPr id="8" name="Rectangle 7"/>
          <p:cNvSpPr/>
          <p:nvPr/>
        </p:nvSpPr>
        <p:spPr>
          <a:xfrm>
            <a:off x="342900" y="661062"/>
            <a:ext cx="11567160" cy="5909310"/>
          </a:xfrm>
          <a:prstGeom prst="rect">
            <a:avLst/>
          </a:prstGeom>
          <a:solidFill>
            <a:schemeClr val="tx1">
              <a:lumMod val="95000"/>
            </a:schemeClr>
          </a:solidFill>
          <a:ln w="38100" cmpd="thickThin">
            <a:solidFill>
              <a:schemeClr val="accent1"/>
            </a:solidFill>
          </a:ln>
        </p:spPr>
        <p:txBody>
          <a:bodyPr wrap="square">
            <a:spAutoFit/>
          </a:bodyPr>
          <a:lstStyle/>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libri" panose="020F0502020204030204" pitchFamily="34" charset="0"/>
                <a:cs typeface="Arial" panose="020B0604020202020204" pitchFamily="34" charset="0"/>
              </a:rPr>
              <a:t>For the adjacent circuit, what is </a:t>
            </a:r>
            <a:r>
              <a:rPr kumimoji="0" lang="en-US" sz="1800" b="0" i="0" u="none" strike="noStrike" kern="1200" cap="none" spc="0" normalizeH="0" baseline="0" noProof="0" dirty="0" err="1">
                <a:ln>
                  <a:noFill/>
                </a:ln>
                <a:solidFill>
                  <a:srgbClr val="000000"/>
                </a:solidFill>
                <a:effectLst/>
                <a:uLnTx/>
                <a:uFillTx/>
                <a:latin typeface="Cambria Math" panose="02040503050406030204" pitchFamily="18" charset="0"/>
                <a:ea typeface="Calibri" panose="020F0502020204030204" pitchFamily="34" charset="0"/>
                <a:cs typeface="Arial" panose="020B0604020202020204" pitchFamily="34" charset="0"/>
              </a:rPr>
              <a:t>V</a:t>
            </a:r>
            <a:r>
              <a:rPr kumimoji="0" lang="en-US" sz="1800" b="0" i="0" u="none" strike="noStrike" kern="1200" cap="none" spc="0" normalizeH="0" baseline="-25000" noProof="0" dirty="0" err="1">
                <a:ln>
                  <a:noFill/>
                </a:ln>
                <a:solidFill>
                  <a:srgbClr val="000000"/>
                </a:solidFill>
                <a:effectLst/>
                <a:uLnTx/>
                <a:uFillTx/>
                <a:latin typeface="Cambria Math" panose="02040503050406030204" pitchFamily="18" charset="0"/>
                <a:ea typeface="Calibri" panose="020F0502020204030204" pitchFamily="34" charset="0"/>
                <a:cs typeface="Arial" panose="020B0604020202020204" pitchFamily="34" charset="0"/>
              </a:rPr>
              <a:t>out</a:t>
            </a: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libri" panose="020F0502020204030204" pitchFamily="34" charset="0"/>
                <a:cs typeface="Arial" panose="020B0604020202020204" pitchFamily="34" charset="0"/>
              </a:rPr>
              <a:t>?</a:t>
            </a: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libri" panose="020F0502020204030204" pitchFamily="34" charset="0"/>
              <a:cs typeface="Arial" panose="020B0604020202020204" pitchFamily="34" charset="0"/>
            </a:endParaRP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libri" panose="020F0502020204030204" pitchFamily="34" charset="0"/>
                <a:cs typeface="Arial" panose="020B0604020202020204" pitchFamily="34" charset="0"/>
              </a:rPr>
              <a:t>Because op-amp output adjusts the base-to-emitter </a:t>
            </a:r>
          </a:p>
          <a:p>
            <a:pPr marR="0" lvl="0" algn="l" defTabSz="914400" rtl="0" eaLnBrk="1" fontAlgn="base" latinLnBrk="0" hangingPunct="1">
              <a:lnSpc>
                <a:spcPct val="100000"/>
              </a:lnSpc>
              <a:spcBef>
                <a:spcPct val="0"/>
              </a:spcBef>
              <a:spcAft>
                <a:spcPct val="0"/>
              </a:spcAft>
              <a:buClrTx/>
              <a:buSzTx/>
              <a:tabLst/>
              <a:defRPr/>
            </a:pP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libri" panose="020F0502020204030204" pitchFamily="34" charset="0"/>
                <a:cs typeface="Arial" panose="020B0604020202020204" pitchFamily="34" charset="0"/>
              </a:rPr>
              <a:t>voltage of the BJT until the BJT collector current </a:t>
            </a:r>
            <a:r>
              <a:rPr kumimoji="0" lang="en-US" sz="1800" b="0" i="0" u="none" strike="noStrike" kern="1200" cap="none" spc="0" normalizeH="0" baseline="0" noProof="0" dirty="0" err="1">
                <a:ln>
                  <a:noFill/>
                </a:ln>
                <a:solidFill>
                  <a:srgbClr val="000000"/>
                </a:solidFill>
                <a:effectLst/>
                <a:uLnTx/>
                <a:uFillTx/>
                <a:latin typeface="Cambria Math" panose="02040503050406030204" pitchFamily="18" charset="0"/>
                <a:ea typeface="Calibri" panose="020F0502020204030204" pitchFamily="34" charset="0"/>
                <a:cs typeface="Arial" panose="020B0604020202020204" pitchFamily="34" charset="0"/>
              </a:rPr>
              <a:t>I</a:t>
            </a:r>
            <a:r>
              <a:rPr kumimoji="0" lang="en-US" sz="1800" b="0" i="0" u="none" strike="noStrike" kern="1200" cap="none" spc="0" normalizeH="0" baseline="-25000" noProof="0" dirty="0" err="1">
                <a:ln>
                  <a:noFill/>
                </a:ln>
                <a:solidFill>
                  <a:srgbClr val="000000"/>
                </a:solidFill>
                <a:effectLst/>
                <a:uLnTx/>
                <a:uFillTx/>
                <a:latin typeface="Cambria Math" panose="02040503050406030204" pitchFamily="18" charset="0"/>
                <a:ea typeface="Calibri" panose="020F0502020204030204" pitchFamily="34" charset="0"/>
                <a:cs typeface="Arial" panose="020B0604020202020204" pitchFamily="34" charset="0"/>
              </a:rPr>
              <a:t>c</a:t>
            </a: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libri" panose="020F0502020204030204" pitchFamily="34" charset="0"/>
                <a:cs typeface="Arial" panose="020B0604020202020204" pitchFamily="34" charset="0"/>
              </a:rPr>
              <a:t> multiplied</a:t>
            </a:r>
          </a:p>
          <a:p>
            <a:pPr marR="0" lvl="0" algn="l" defTabSz="914400" rtl="0" eaLnBrk="1" fontAlgn="base" latinLnBrk="0" hangingPunct="1">
              <a:lnSpc>
                <a:spcPct val="100000"/>
              </a:lnSpc>
              <a:spcBef>
                <a:spcPct val="0"/>
              </a:spcBef>
              <a:spcAft>
                <a:spcPct val="0"/>
              </a:spcAft>
              <a:buClrTx/>
              <a:buSzTx/>
              <a:tabLst/>
              <a:defRPr/>
            </a:pP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libri" panose="020F0502020204030204" pitchFamily="34" charset="0"/>
                <a:cs typeface="Arial" panose="020B0604020202020204" pitchFamily="34" charset="0"/>
              </a:rPr>
              <a:t>by </a:t>
            </a:r>
            <a:r>
              <a:rPr kumimoji="0" lang="en-US" sz="1800" b="0" i="0" u="none" strike="noStrike" kern="1200" cap="none" spc="0" normalizeH="0" baseline="0" noProof="0" dirty="0" err="1">
                <a:ln>
                  <a:noFill/>
                </a:ln>
                <a:solidFill>
                  <a:srgbClr val="000000"/>
                </a:solidFill>
                <a:effectLst/>
                <a:uLnTx/>
                <a:uFillTx/>
                <a:latin typeface="Cambria Math" panose="02040503050406030204" pitchFamily="18" charset="0"/>
                <a:ea typeface="Calibri" panose="020F0502020204030204" pitchFamily="34" charset="0"/>
                <a:cs typeface="Arial" panose="020B0604020202020204" pitchFamily="34" charset="0"/>
              </a:rPr>
              <a:t>Rload</a:t>
            </a: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libri" panose="020F0502020204030204" pitchFamily="34" charset="0"/>
                <a:cs typeface="Arial" panose="020B0604020202020204" pitchFamily="34" charset="0"/>
              </a:rPr>
              <a:t> = V</a:t>
            </a:r>
            <a:r>
              <a:rPr kumimoji="0" lang="en-US" sz="1800" b="0" i="0" u="none" strike="noStrike" kern="1200" cap="none" spc="0" normalizeH="0" baseline="-25000" noProof="0" dirty="0">
                <a:ln>
                  <a:noFill/>
                </a:ln>
                <a:solidFill>
                  <a:srgbClr val="000000"/>
                </a:solidFill>
                <a:effectLst/>
                <a:uLnTx/>
                <a:uFillTx/>
                <a:latin typeface="Cambria Math" panose="02040503050406030204" pitchFamily="18" charset="0"/>
                <a:ea typeface="Calibri" panose="020F0502020204030204" pitchFamily="34" charset="0"/>
                <a:cs typeface="Arial" panose="020B0604020202020204" pitchFamily="34" charset="0"/>
              </a:rPr>
              <a:t>in</a:t>
            </a: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libri" panose="020F0502020204030204" pitchFamily="34" charset="0"/>
                <a:cs typeface="Arial" panose="020B0604020202020204" pitchFamily="34" charset="0"/>
              </a:rPr>
              <a:t>, i.e., the output voltage is regulated over a wide </a:t>
            </a:r>
          </a:p>
          <a:p>
            <a:pPr marR="0" lvl="0" algn="l" defTabSz="914400" rtl="0" eaLnBrk="1" fontAlgn="base" latinLnBrk="0" hangingPunct="1">
              <a:lnSpc>
                <a:spcPct val="100000"/>
              </a:lnSpc>
              <a:spcBef>
                <a:spcPct val="0"/>
              </a:spcBef>
              <a:spcAft>
                <a:spcPct val="0"/>
              </a:spcAft>
              <a:buClrTx/>
              <a:buSzTx/>
              <a:tabLst/>
              <a:defRPr/>
            </a:pP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libri" panose="020F0502020204030204" pitchFamily="34" charset="0"/>
                <a:cs typeface="Arial" panose="020B0604020202020204" pitchFamily="34" charset="0"/>
              </a:rPr>
              <a:t>range of load resistance values, termed a Voltage Regulator.</a:t>
            </a: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libri" panose="020F0502020204030204" pitchFamily="34" charset="0"/>
              <a:cs typeface="Arial" panose="020B0604020202020204" pitchFamily="34" charset="0"/>
            </a:endParaRP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libri" panose="020F0502020204030204" pitchFamily="34" charset="0"/>
                <a:cs typeface="Arial" panose="020B0604020202020204" pitchFamily="34" charset="0"/>
              </a:rPr>
              <a:t>Voltage Regulators may need to provide more than 1 A of </a:t>
            </a:r>
          </a:p>
          <a:p>
            <a:pPr marR="0" lvl="0" algn="l" defTabSz="914400" rtl="0" eaLnBrk="1" fontAlgn="base" latinLnBrk="0" hangingPunct="1">
              <a:lnSpc>
                <a:spcPct val="100000"/>
              </a:lnSpc>
              <a:spcBef>
                <a:spcPct val="0"/>
              </a:spcBef>
              <a:spcAft>
                <a:spcPct val="0"/>
              </a:spcAft>
              <a:buClrTx/>
              <a:buSzTx/>
              <a:tabLst/>
              <a:defRPr/>
            </a:pP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libri" panose="020F0502020204030204" pitchFamily="34" charset="0"/>
                <a:cs typeface="Arial" panose="020B0604020202020204" pitchFamily="34" charset="0"/>
              </a:rPr>
              <a:t>output current.</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libri" panose="020F0502020204030204" pitchFamily="34" charset="0"/>
              <a:cs typeface="Arial" panose="020B0604020202020204" pitchFamily="34" charset="0"/>
            </a:endParaRP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libri" panose="020F0502020204030204" pitchFamily="34" charset="0"/>
                <a:cs typeface="Arial" panose="020B0604020202020204" pitchFamily="34" charset="0"/>
              </a:rPr>
              <a:t>BJT source-follower in above circuit increases output current well beyond the 10 to 20 mA possible from the op-amp output. The</a:t>
            </a:r>
            <a:r>
              <a:rPr kumimoji="0" lang="en-US" sz="1800" b="0" i="0" u="none" strike="noStrike" kern="1200" cap="none" spc="0" normalizeH="0" noProof="0" dirty="0">
                <a:ln>
                  <a:noFill/>
                </a:ln>
                <a:solidFill>
                  <a:srgbClr val="000000"/>
                </a:solidFill>
                <a:effectLst/>
                <a:uLnTx/>
                <a:uFillTx/>
                <a:latin typeface="Cambria Math" panose="02040503050406030204" pitchFamily="18" charset="0"/>
                <a:ea typeface="Calibri" panose="020F0502020204030204" pitchFamily="34" charset="0"/>
                <a:cs typeface="Arial" panose="020B0604020202020204" pitchFamily="34" charset="0"/>
              </a:rPr>
              <a:t> </a:t>
            </a:r>
            <a:r>
              <a:rPr kumimoji="0" lang="en-US" sz="1800" b="0" i="0" u="none" strike="noStrike" kern="1200" cap="none" spc="0" normalizeH="0" noProof="0" dirty="0" err="1">
                <a:ln>
                  <a:noFill/>
                </a:ln>
                <a:solidFill>
                  <a:srgbClr val="000000"/>
                </a:solidFill>
                <a:effectLst/>
                <a:uLnTx/>
                <a:uFillTx/>
                <a:latin typeface="Cambria Math" panose="02040503050406030204" pitchFamily="18" charset="0"/>
                <a:ea typeface="Calibri" panose="020F0502020204030204" pitchFamily="34" charset="0"/>
                <a:cs typeface="Arial" panose="020B0604020202020204" pitchFamily="34" charset="0"/>
              </a:rPr>
              <a:t>npn</a:t>
            </a:r>
            <a:r>
              <a:rPr kumimoji="0" lang="en-US" sz="1800" b="0" i="0" u="none" strike="noStrike" kern="1200" cap="none" spc="0" normalizeH="0" noProof="0" dirty="0">
                <a:ln>
                  <a:noFill/>
                </a:ln>
                <a:solidFill>
                  <a:srgbClr val="000000"/>
                </a:solidFill>
                <a:effectLst/>
                <a:uLnTx/>
                <a:uFillTx/>
                <a:latin typeface="Cambria Math" panose="02040503050406030204" pitchFamily="18" charset="0"/>
                <a:ea typeface="Calibri" panose="020F0502020204030204" pitchFamily="34" charset="0"/>
                <a:cs typeface="Arial" panose="020B0604020202020204" pitchFamily="34" charset="0"/>
              </a:rPr>
              <a:t> transistor boosts the current well beyond what the op-amp can provide.</a:t>
            </a: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endParaRPr lang="en-US" baseline="0" dirty="0">
              <a:solidFill>
                <a:srgbClr val="000000"/>
              </a:solidFill>
              <a:latin typeface="Cambria Math" panose="02040503050406030204" pitchFamily="18" charset="0"/>
              <a:ea typeface="Calibri" panose="020F0502020204030204" pitchFamily="34" charset="0"/>
              <a:cs typeface="Arial" panose="020B0604020202020204" pitchFamily="34" charset="0"/>
            </a:endParaRP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noProof="0" dirty="0">
                <a:ln>
                  <a:noFill/>
                </a:ln>
                <a:solidFill>
                  <a:srgbClr val="000000"/>
                </a:solidFill>
                <a:effectLst/>
                <a:uLnTx/>
                <a:uFillTx/>
                <a:latin typeface="Cambria Math" panose="02040503050406030204" pitchFamily="18" charset="0"/>
                <a:ea typeface="Calibri" panose="020F0502020204030204" pitchFamily="34" charset="0"/>
                <a:cs typeface="Arial" panose="020B0604020202020204" pitchFamily="34" charset="0"/>
              </a:rPr>
              <a:t>One weakness of the above circuit occurs if/when the output is inadvertently shorted to ground, which is easy to do.</a:t>
            </a: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endParaRPr lang="en-US" baseline="0" dirty="0">
              <a:solidFill>
                <a:srgbClr val="000000"/>
              </a:solidFill>
              <a:latin typeface="Cambria Math" panose="02040503050406030204" pitchFamily="18" charset="0"/>
              <a:ea typeface="Calibri" panose="020F0502020204030204" pitchFamily="34" charset="0"/>
              <a:cs typeface="Arial" panose="020B0604020202020204" pitchFamily="34" charset="0"/>
            </a:endParaRP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noProof="0" dirty="0">
                <a:ln>
                  <a:noFill/>
                </a:ln>
                <a:solidFill>
                  <a:srgbClr val="000000"/>
                </a:solidFill>
                <a:effectLst/>
                <a:uLnTx/>
                <a:uFillTx/>
                <a:latin typeface="Cambria Math" panose="02040503050406030204" pitchFamily="18" charset="0"/>
                <a:ea typeface="Calibri" panose="020F0502020204030204" pitchFamily="34" charset="0"/>
                <a:cs typeface="Arial" panose="020B0604020202020204" pitchFamily="34" charset="0"/>
              </a:rPr>
              <a:t>If V</a:t>
            </a:r>
            <a:r>
              <a:rPr kumimoji="0" lang="en-US" sz="1800" b="0" i="0" u="none" strike="noStrike" kern="1200" cap="none" spc="0" normalizeH="0" baseline="-25000" noProof="0" dirty="0">
                <a:ln>
                  <a:noFill/>
                </a:ln>
                <a:solidFill>
                  <a:srgbClr val="000000"/>
                </a:solidFill>
                <a:effectLst/>
                <a:uLnTx/>
                <a:uFillTx/>
                <a:latin typeface="Cambria Math" panose="02040503050406030204" pitchFamily="18" charset="0"/>
                <a:ea typeface="Calibri" panose="020F0502020204030204" pitchFamily="34" charset="0"/>
                <a:cs typeface="Arial" panose="020B0604020202020204" pitchFamily="34" charset="0"/>
              </a:rPr>
              <a:t>CC</a:t>
            </a:r>
            <a:r>
              <a:rPr kumimoji="0" lang="en-US" sz="1800" b="0" i="0" u="none" strike="noStrike" kern="1200" cap="none" spc="0" normalizeH="0" noProof="0" dirty="0">
                <a:ln>
                  <a:noFill/>
                </a:ln>
                <a:solidFill>
                  <a:srgbClr val="000000"/>
                </a:solidFill>
                <a:effectLst/>
                <a:uLnTx/>
                <a:uFillTx/>
                <a:latin typeface="Cambria Math" panose="02040503050406030204" pitchFamily="18" charset="0"/>
                <a:ea typeface="Calibri" panose="020F0502020204030204" pitchFamily="34" charset="0"/>
                <a:cs typeface="Arial" panose="020B0604020202020204" pitchFamily="34" charset="0"/>
              </a:rPr>
              <a:t> is a stiff voltage supply and  </a:t>
            </a:r>
            <a:r>
              <a:rPr kumimoji="0" lang="en-US" sz="1800" b="0" i="0" u="none" strike="noStrike" kern="1200" cap="none" spc="0" normalizeH="0" noProof="0" dirty="0" err="1">
                <a:ln>
                  <a:noFill/>
                </a:ln>
                <a:solidFill>
                  <a:srgbClr val="000000"/>
                </a:solidFill>
                <a:effectLst/>
                <a:uLnTx/>
                <a:uFillTx/>
                <a:latin typeface="Cambria Math" panose="02040503050406030204" pitchFamily="18" charset="0"/>
                <a:ea typeface="Calibri" panose="020F0502020204030204" pitchFamily="34" charset="0"/>
                <a:cs typeface="Arial" panose="020B0604020202020204" pitchFamily="34" charset="0"/>
              </a:rPr>
              <a:t>V</a:t>
            </a:r>
            <a:r>
              <a:rPr kumimoji="0" lang="en-US" sz="1800" b="0" i="0" u="none" strike="noStrike" kern="1200" cap="none" spc="0" normalizeH="0" baseline="-25000" noProof="0" dirty="0" err="1">
                <a:ln>
                  <a:noFill/>
                </a:ln>
                <a:solidFill>
                  <a:srgbClr val="000000"/>
                </a:solidFill>
                <a:effectLst/>
                <a:uLnTx/>
                <a:uFillTx/>
                <a:latin typeface="Cambria Math" panose="02040503050406030204" pitchFamily="18" charset="0"/>
                <a:ea typeface="Calibri" panose="020F0502020204030204" pitchFamily="34" charset="0"/>
                <a:cs typeface="Arial" panose="020B0604020202020204" pitchFamily="34" charset="0"/>
              </a:rPr>
              <a:t>out</a:t>
            </a:r>
            <a:r>
              <a:rPr kumimoji="0" lang="en-US" sz="1800" b="0" i="0" u="none" strike="noStrike" kern="1200" cap="none" spc="0" normalizeH="0" noProof="0" dirty="0">
                <a:ln>
                  <a:noFill/>
                </a:ln>
                <a:solidFill>
                  <a:srgbClr val="000000"/>
                </a:solidFill>
                <a:effectLst/>
                <a:uLnTx/>
                <a:uFillTx/>
                <a:latin typeface="Cambria Math" panose="02040503050406030204" pitchFamily="18" charset="0"/>
                <a:ea typeface="Calibri" panose="020F0502020204030204" pitchFamily="34" charset="0"/>
                <a:cs typeface="Arial" panose="020B0604020202020204" pitchFamily="34" charset="0"/>
              </a:rPr>
              <a:t> is inadvertently shorted to ground, then transistor Q1 will likely overheat and be destroyed.</a:t>
            </a: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endParaRPr lang="en-US" baseline="0" dirty="0">
              <a:solidFill>
                <a:srgbClr val="000000"/>
              </a:solidFill>
              <a:latin typeface="Cambria Math" panose="02040503050406030204" pitchFamily="18" charset="0"/>
              <a:ea typeface="Calibri" panose="020F0502020204030204" pitchFamily="34" charset="0"/>
              <a:cs typeface="Arial" panose="020B0604020202020204" pitchFamily="34" charset="0"/>
            </a:endParaRP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noProof="0" dirty="0">
                <a:ln>
                  <a:noFill/>
                </a:ln>
                <a:solidFill>
                  <a:srgbClr val="000000"/>
                </a:solidFill>
                <a:effectLst/>
                <a:uLnTx/>
                <a:uFillTx/>
                <a:latin typeface="Cambria Math" panose="02040503050406030204" pitchFamily="18" charset="0"/>
                <a:ea typeface="Calibri" panose="020F0502020204030204" pitchFamily="34" charset="0"/>
                <a:cs typeface="Arial" panose="020B0604020202020204" pitchFamily="34" charset="0"/>
              </a:rPr>
              <a:t>Practical voltage regulators provide some method of limiting the output current so as to protect the output transistor.</a:t>
            </a:r>
            <a:endPar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libri" panose="020F050202020403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017A5997-B865-4A41-AF03-C1474F5477CF}"/>
              </a:ext>
            </a:extLst>
          </p:cNvPr>
          <p:cNvPicPr>
            <a:picLocks noChangeAspect="1"/>
          </p:cNvPicPr>
          <p:nvPr/>
        </p:nvPicPr>
        <p:blipFill>
          <a:blip r:embed="rId2"/>
          <a:stretch>
            <a:fillRect/>
          </a:stretch>
        </p:blipFill>
        <p:spPr>
          <a:xfrm>
            <a:off x="7655452" y="721672"/>
            <a:ext cx="4166700" cy="2664796"/>
          </a:xfrm>
          <a:prstGeom prst="rect">
            <a:avLst/>
          </a:prstGeom>
        </p:spPr>
      </p:pic>
    </p:spTree>
    <p:extLst>
      <p:ext uri="{BB962C8B-B14F-4D97-AF65-F5344CB8AC3E}">
        <p14:creationId xmlns:p14="http://schemas.microsoft.com/office/powerpoint/2010/main" val="4059490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anim calcmode="lin" valueType="num">
                                      <p:cBhvr additive="base">
                                        <p:cTn id="7" dur="500" fill="hold"/>
                                        <p:tgtEl>
                                          <p:spTgt spid="8">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
                                            <p:txEl>
                                              <p:pRg st="2" end="2"/>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8">
                                            <p:txEl>
                                              <p:pRg st="3" end="3"/>
                                            </p:txEl>
                                          </p:spTgt>
                                        </p:tgtEl>
                                        <p:attrNameLst>
                                          <p:attrName>style.visibility</p:attrName>
                                        </p:attrNameLst>
                                      </p:cBhvr>
                                      <p:to>
                                        <p:strVal val="visible"/>
                                      </p:to>
                                    </p:set>
                                    <p:anim calcmode="lin" valueType="num">
                                      <p:cBhvr additive="base">
                                        <p:cTn id="11" dur="500" fill="hold"/>
                                        <p:tgtEl>
                                          <p:spTgt spid="8">
                                            <p:txEl>
                                              <p:pRg st="3" end="3"/>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8">
                                            <p:txEl>
                                              <p:pRg st="3" end="3"/>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8">
                                            <p:txEl>
                                              <p:pRg st="4" end="4"/>
                                            </p:txEl>
                                          </p:spTgt>
                                        </p:tgtEl>
                                        <p:attrNameLst>
                                          <p:attrName>style.visibility</p:attrName>
                                        </p:attrNameLst>
                                      </p:cBhvr>
                                      <p:to>
                                        <p:strVal val="visible"/>
                                      </p:to>
                                    </p:set>
                                    <p:anim calcmode="lin" valueType="num">
                                      <p:cBhvr additive="base">
                                        <p:cTn id="15" dur="500" fill="hold"/>
                                        <p:tgtEl>
                                          <p:spTgt spid="8">
                                            <p:txEl>
                                              <p:pRg st="4" end="4"/>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8">
                                            <p:txEl>
                                              <p:pRg st="4" end="4"/>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8">
                                            <p:txEl>
                                              <p:pRg st="5" end="5"/>
                                            </p:txEl>
                                          </p:spTgt>
                                        </p:tgtEl>
                                        <p:attrNameLst>
                                          <p:attrName>style.visibility</p:attrName>
                                        </p:attrNameLst>
                                      </p:cBhvr>
                                      <p:to>
                                        <p:strVal val="visible"/>
                                      </p:to>
                                    </p:set>
                                    <p:anim calcmode="lin" valueType="num">
                                      <p:cBhvr additive="base">
                                        <p:cTn id="19" dur="500" fill="hold"/>
                                        <p:tgtEl>
                                          <p:spTgt spid="8">
                                            <p:txEl>
                                              <p:pRg st="5" end="5"/>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8">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8">
                                            <p:txEl>
                                              <p:pRg st="7" end="7"/>
                                            </p:txEl>
                                          </p:spTgt>
                                        </p:tgtEl>
                                        <p:attrNameLst>
                                          <p:attrName>style.visibility</p:attrName>
                                        </p:attrNameLst>
                                      </p:cBhvr>
                                      <p:to>
                                        <p:strVal val="visible"/>
                                      </p:to>
                                    </p:set>
                                    <p:anim calcmode="lin" valueType="num">
                                      <p:cBhvr additive="base">
                                        <p:cTn id="25" dur="500" fill="hold"/>
                                        <p:tgtEl>
                                          <p:spTgt spid="8">
                                            <p:txEl>
                                              <p:pRg st="7" end="7"/>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8">
                                            <p:txEl>
                                              <p:pRg st="7" end="7"/>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8">
                                            <p:txEl>
                                              <p:pRg st="8" end="8"/>
                                            </p:txEl>
                                          </p:spTgt>
                                        </p:tgtEl>
                                        <p:attrNameLst>
                                          <p:attrName>style.visibility</p:attrName>
                                        </p:attrNameLst>
                                      </p:cBhvr>
                                      <p:to>
                                        <p:strVal val="visible"/>
                                      </p:to>
                                    </p:set>
                                    <p:anim calcmode="lin" valueType="num">
                                      <p:cBhvr additive="base">
                                        <p:cTn id="29" dur="500" fill="hold"/>
                                        <p:tgtEl>
                                          <p:spTgt spid="8">
                                            <p:txEl>
                                              <p:pRg st="8" end="8"/>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8">
                                            <p:txEl>
                                              <p:pRg st="8" end="8"/>
                                            </p:txEl>
                                          </p:spTgt>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8">
                                            <p:txEl>
                                              <p:pRg st="10" end="10"/>
                                            </p:txEl>
                                          </p:spTgt>
                                        </p:tgtEl>
                                        <p:attrNameLst>
                                          <p:attrName>style.visibility</p:attrName>
                                        </p:attrNameLst>
                                      </p:cBhvr>
                                      <p:to>
                                        <p:strVal val="visible"/>
                                      </p:to>
                                    </p:set>
                                    <p:anim calcmode="lin" valueType="num">
                                      <p:cBhvr additive="base">
                                        <p:cTn id="33" dur="500" fill="hold"/>
                                        <p:tgtEl>
                                          <p:spTgt spid="8">
                                            <p:txEl>
                                              <p:pRg st="10" end="10"/>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8">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8">
                                            <p:txEl>
                                              <p:pRg st="12" end="12"/>
                                            </p:txEl>
                                          </p:spTgt>
                                        </p:tgtEl>
                                        <p:attrNameLst>
                                          <p:attrName>style.visibility</p:attrName>
                                        </p:attrNameLst>
                                      </p:cBhvr>
                                      <p:to>
                                        <p:strVal val="visible"/>
                                      </p:to>
                                    </p:set>
                                    <p:anim calcmode="lin" valueType="num">
                                      <p:cBhvr additive="base">
                                        <p:cTn id="39" dur="500" fill="hold"/>
                                        <p:tgtEl>
                                          <p:spTgt spid="8">
                                            <p:txEl>
                                              <p:pRg st="12" end="12"/>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8">
                                            <p:txEl>
                                              <p:pRg st="12" end="12"/>
                                            </p:txEl>
                                          </p:spTgt>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8">
                                            <p:txEl>
                                              <p:pRg st="14" end="14"/>
                                            </p:txEl>
                                          </p:spTgt>
                                        </p:tgtEl>
                                        <p:attrNameLst>
                                          <p:attrName>style.visibility</p:attrName>
                                        </p:attrNameLst>
                                      </p:cBhvr>
                                      <p:to>
                                        <p:strVal val="visible"/>
                                      </p:to>
                                    </p:set>
                                    <p:anim calcmode="lin" valueType="num">
                                      <p:cBhvr additive="base">
                                        <p:cTn id="43" dur="500" fill="hold"/>
                                        <p:tgtEl>
                                          <p:spTgt spid="8">
                                            <p:txEl>
                                              <p:pRg st="14" end="14"/>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8">
                                            <p:txEl>
                                              <p:pRg st="14" end="14"/>
                                            </p:txEl>
                                          </p:spTgt>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8">
                                            <p:txEl>
                                              <p:pRg st="16" end="16"/>
                                            </p:txEl>
                                          </p:spTgt>
                                        </p:tgtEl>
                                        <p:attrNameLst>
                                          <p:attrName>style.visibility</p:attrName>
                                        </p:attrNameLst>
                                      </p:cBhvr>
                                      <p:to>
                                        <p:strVal val="visible"/>
                                      </p:to>
                                    </p:set>
                                    <p:anim calcmode="lin" valueType="num">
                                      <p:cBhvr additive="base">
                                        <p:cTn id="47" dur="500" fill="hold"/>
                                        <p:tgtEl>
                                          <p:spTgt spid="8">
                                            <p:txEl>
                                              <p:pRg st="16" end="16"/>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8">
                                            <p:txEl>
                                              <p:pRg st="16" end="1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16312" y="-5440"/>
            <a:ext cx="8606912" cy="609600"/>
          </a:xfrm>
        </p:spPr>
        <p:txBody>
          <a:bodyPr>
            <a:noAutofit/>
          </a:bodyPr>
          <a:lstStyle/>
          <a:p>
            <a:pPr algn="ctr"/>
            <a:r>
              <a:rPr lang="en-US" sz="4000" dirty="0">
                <a:gradFill>
                  <a:gsLst>
                    <a:gs pos="0">
                      <a:schemeClr val="tx2"/>
                    </a:gs>
                    <a:gs pos="46000">
                      <a:schemeClr val="tx2"/>
                    </a:gs>
                    <a:gs pos="86000">
                      <a:schemeClr val="accent5"/>
                    </a:gs>
                  </a:gsLst>
                  <a:lin ang="5400000" scaled="1"/>
                </a:gradFill>
              </a:rPr>
              <a:t>Output Protection for Stiff Voltage Sources</a:t>
            </a:r>
          </a:p>
        </p:txBody>
      </p:sp>
      <p:sp>
        <p:nvSpPr>
          <p:cNvPr id="10" name="Rectangle 9"/>
          <p:cNvSpPr/>
          <p:nvPr/>
        </p:nvSpPr>
        <p:spPr>
          <a:xfrm>
            <a:off x="362125" y="655647"/>
            <a:ext cx="11467749" cy="5909310"/>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en-US" sz="1800" b="0" i="0" u="none" strike="noStrike" kern="1200" cap="none" spc="0" normalizeH="0" baseline="0" noProof="0" dirty="0">
                <a:ln>
                  <a:noFill/>
                </a:ln>
                <a:solidFill>
                  <a:srgbClr val="000000"/>
                </a:solidFill>
                <a:effectLst/>
                <a:uLnTx/>
                <a:uFillTx/>
                <a:latin typeface="Cambria" panose="02040503050406030204"/>
                <a:ea typeface="+mn-ea"/>
                <a:cs typeface="+mn-cs"/>
              </a:rPr>
              <a:t>The adjacent practical voltage source can be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srgbClr val="000000"/>
                </a:solidFill>
                <a:effectLst/>
                <a:uLnTx/>
                <a:uFillTx/>
                <a:latin typeface="Cambria" panose="02040503050406030204"/>
                <a:ea typeface="+mn-ea"/>
                <a:cs typeface="+mn-cs"/>
              </a:rPr>
              <a:t>modeled as a Thevenin equivalent circuit.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en-US" sz="1800" b="0" i="0" u="none" strike="noStrike" kern="1200" cap="none" spc="0" normalizeH="0" baseline="0" noProof="0" dirty="0">
              <a:ln>
                <a:noFill/>
              </a:ln>
              <a:solidFill>
                <a:srgbClr val="000000"/>
              </a:solidFill>
              <a:effectLst/>
              <a:uLnTx/>
              <a:uFillTx/>
              <a:latin typeface="Cambria" panose="02040503050406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 Stiff Voltage Source: R</a:t>
            </a:r>
            <a:r>
              <a:rPr kumimoji="0" lang="en-US" sz="1800" b="0" i="0" u="none" strike="noStrike" kern="1200" cap="none" spc="0" normalizeH="0" baseline="-25000" noProof="0" dirty="0">
                <a:ln>
                  <a:noFill/>
                </a:ln>
                <a:solidFill>
                  <a:srgbClr val="000000"/>
                </a:solidFill>
                <a:effectLst/>
                <a:uLnTx/>
                <a:uFillTx/>
                <a:latin typeface="Cambria Math" panose="02040503050406030204" pitchFamily="18" charset="0"/>
                <a:ea typeface="Cambria Math" panose="02040503050406030204" pitchFamily="18" charset="0"/>
                <a:cs typeface="+mn-cs"/>
              </a:rPr>
              <a:t>s</a:t>
            </a: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 &lt; 0.01R</a:t>
            </a:r>
            <a:r>
              <a:rPr kumimoji="0" lang="en-US" sz="1800" b="0" i="0" u="none" strike="noStrike" kern="1200" cap="none" spc="0" normalizeH="0" baseline="-25000" noProof="0" dirty="0">
                <a:ln>
                  <a:noFill/>
                </a:ln>
                <a:solidFill>
                  <a:srgbClr val="000000"/>
                </a:solidFill>
                <a:effectLst/>
                <a:uLnTx/>
                <a:uFillTx/>
                <a:latin typeface="Cambria Math" panose="02040503050406030204" pitchFamily="18" charset="0"/>
                <a:ea typeface="Cambria Math" panose="02040503050406030204" pitchFamily="18" charset="0"/>
                <a:cs typeface="+mn-cs"/>
              </a:rPr>
              <a:t>load</a:t>
            </a: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 </a:t>
            </a:r>
            <a:endParaRPr kumimoji="0" lang="en-US" altLang="en-US" sz="1800" b="0" i="0" u="none" strike="noStrike" kern="1200" cap="none" spc="0" normalizeH="0" baseline="0" noProof="0" dirty="0">
              <a:ln>
                <a:noFill/>
              </a:ln>
              <a:solidFill>
                <a:srgbClr val="000000"/>
              </a:solidFill>
              <a:effectLst/>
              <a:uLnTx/>
              <a:uFillTx/>
              <a:latin typeface="Cambria" panose="02040503050406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Cambria" panose="02040503050406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en-US" sz="1800" b="0" i="0" u="none" strike="noStrike" kern="1200" cap="none" spc="0" normalizeH="0" baseline="0" noProof="0" dirty="0">
                <a:ln>
                  <a:noFill/>
                </a:ln>
                <a:solidFill>
                  <a:srgbClr val="000000"/>
                </a:solidFill>
                <a:effectLst/>
                <a:uLnTx/>
                <a:uFillTx/>
                <a:latin typeface="Cambria" panose="02040503050406030204"/>
                <a:ea typeface="+mn-ea"/>
                <a:cs typeface="+mn-cs"/>
              </a:rPr>
              <a:t>Large and damaging currents can flow from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srgbClr val="000000"/>
                </a:solidFill>
                <a:effectLst/>
                <a:uLnTx/>
                <a:uFillTx/>
                <a:latin typeface="Cambria" panose="02040503050406030204"/>
                <a:ea typeface="+mn-ea"/>
                <a:cs typeface="+mn-cs"/>
              </a:rPr>
              <a:t>inadvertently shorted stiff voltage source without some type of current limiting.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black"/>
              </a:solidFill>
              <a:effectLst/>
              <a:uLnTx/>
              <a:uFillTx/>
              <a:latin typeface="Cambria" panose="02040503050406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mbria" panose="02040503050406030204"/>
                <a:ea typeface="+mn-ea"/>
                <a:cs typeface="+mn-cs"/>
              </a:rPr>
              <a:t>For example, a healthy 12 V lead-acid battery can provide over 400 A for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mbria" panose="02040503050406030204"/>
                <a:ea typeface="+mn-ea"/>
                <a:cs typeface="+mn-cs"/>
              </a:rPr>
              <a:t>several seconds, as needed to start cars. Inadvertently shorting across the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mbria" panose="02040503050406030204"/>
                <a:ea typeface="+mn-ea"/>
                <a:cs typeface="+mn-cs"/>
              </a:rPr>
              <a:t>terminals of a 12 V lead-acid battery, i.e. a load fault, will </a:t>
            </a:r>
            <a:r>
              <a:rPr lang="en-US" dirty="0">
                <a:solidFill>
                  <a:prstClr val="black"/>
                </a:solidFill>
                <a:latin typeface="Cambria" panose="02040503050406030204"/>
              </a:rPr>
              <a:t>damage or </a:t>
            </a:r>
            <a:r>
              <a:rPr kumimoji="0" lang="en-US" sz="1800" b="0" i="0" u="none" strike="noStrike" kern="1200" cap="none" spc="0" normalizeH="0" baseline="0" noProof="0" dirty="0">
                <a:ln>
                  <a:noFill/>
                </a:ln>
                <a:solidFill>
                  <a:prstClr val="black"/>
                </a:solidFill>
                <a:effectLst/>
                <a:uLnTx/>
                <a:uFillTx/>
                <a:latin typeface="Cambria" panose="02040503050406030204"/>
                <a:ea typeface="+mn-ea"/>
                <a:cs typeface="+mn-cs"/>
              </a:rPr>
              <a:t>destroy </a:t>
            </a:r>
            <a:endParaRPr lang="en-US" dirty="0">
              <a:solidFill>
                <a:prstClr val="black"/>
              </a:solidFill>
              <a:latin typeface="Cambria" panose="02040503050406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mbria" panose="02040503050406030204"/>
                <a:ea typeface="+mn-ea"/>
                <a:cs typeface="+mn-cs"/>
              </a:rPr>
              <a:t>diodes and switching transistors, along with PCB traces.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black"/>
              </a:solidFill>
              <a:effectLst/>
              <a:uLnTx/>
              <a:uFillTx/>
              <a:latin typeface="Cambria" panose="02040503050406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en-US" sz="1800" b="0" i="0" u="none" strike="noStrike" kern="1200" cap="none" spc="0" normalizeH="0" baseline="0" noProof="0" dirty="0">
                <a:ln>
                  <a:noFill/>
                </a:ln>
                <a:solidFill>
                  <a:prstClr val="black"/>
                </a:solidFill>
                <a:effectLst/>
                <a:uLnTx/>
                <a:uFillTx/>
                <a:latin typeface="Cambria" panose="02040503050406030204"/>
                <a:ea typeface="+mn-ea"/>
                <a:cs typeface="+mn-cs"/>
              </a:rPr>
              <a:t>A circuit that is easily destroyed by a simple load fault is not a good, robust design.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en-US" sz="1800" b="0" i="0" u="none" strike="noStrike" kern="1200" cap="none" spc="0" normalizeH="0" baseline="0" noProof="0" dirty="0">
              <a:ln>
                <a:noFill/>
              </a:ln>
              <a:solidFill>
                <a:prstClr val="black"/>
              </a:solidFill>
              <a:effectLst/>
              <a:uLnTx/>
              <a:uFillTx/>
              <a:latin typeface="Cambria" panose="02040503050406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en-US" sz="1800" b="0" i="0" u="none" strike="noStrike" kern="1200" cap="none" spc="0" normalizeH="0" baseline="0" noProof="0" dirty="0">
                <a:ln>
                  <a:noFill/>
                </a:ln>
                <a:solidFill>
                  <a:prstClr val="black"/>
                </a:solidFill>
                <a:effectLst/>
                <a:uLnTx/>
                <a:uFillTx/>
                <a:latin typeface="Cambria" panose="02040503050406030204"/>
                <a:ea typeface="+mn-ea"/>
                <a:cs typeface="+mn-cs"/>
              </a:rPr>
              <a:t>One-time blowable fuses protect the wiring and circuitry, and are commonly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prstClr val="black"/>
                </a:solidFill>
                <a:effectLst/>
                <a:uLnTx/>
                <a:uFillTx/>
                <a:latin typeface="Cambria" panose="02040503050406030204"/>
                <a:ea typeface="+mn-ea"/>
                <a:cs typeface="+mn-cs"/>
              </a:rPr>
              <a:t>employed in automobiles. Yet replacing fuses is considered too cumbersome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prstClr val="black"/>
                </a:solidFill>
                <a:effectLst/>
                <a:uLnTx/>
                <a:uFillTx/>
                <a:latin typeface="Cambria" panose="02040503050406030204"/>
                <a:ea typeface="+mn-ea"/>
                <a:cs typeface="+mn-cs"/>
              </a:rPr>
              <a:t>for many electronic applications, and so instead recoverable current limit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prstClr val="black"/>
                </a:solidFill>
                <a:effectLst/>
                <a:uLnTx/>
                <a:uFillTx/>
                <a:latin typeface="Cambria" panose="02040503050406030204"/>
                <a:ea typeface="+mn-ea"/>
                <a:cs typeface="+mn-cs"/>
              </a:rPr>
              <a:t>circuitry is often employed to protect wiring and circuitry.</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en-US" sz="1800" b="0" i="0" u="none" strike="noStrike" kern="1200" cap="none" spc="0" normalizeH="0" baseline="0" noProof="0" dirty="0">
              <a:ln>
                <a:noFill/>
              </a:ln>
              <a:solidFill>
                <a:prstClr val="black"/>
              </a:solidFill>
              <a:effectLst/>
              <a:uLnTx/>
              <a:uFillTx/>
              <a:latin typeface="Cambria" panose="02040503050406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en-US" sz="1800" b="0" i="0" u="none" strike="noStrike" kern="1200" cap="none" spc="0" normalizeH="0" baseline="0" noProof="0" dirty="0">
                <a:ln>
                  <a:noFill/>
                </a:ln>
                <a:solidFill>
                  <a:prstClr val="black"/>
                </a:solidFill>
                <a:effectLst/>
                <a:uLnTx/>
                <a:uFillTx/>
                <a:latin typeface="Cambria" panose="02040503050406030204"/>
                <a:ea typeface="+mn-ea"/>
                <a:cs typeface="+mn-cs"/>
              </a:rPr>
              <a:t>A good, robust design can withstand common user errors and load faults.</a:t>
            </a:r>
          </a:p>
        </p:txBody>
      </p:sp>
      <p:pic>
        <p:nvPicPr>
          <p:cNvPr id="8" name="Picture 7" descr="A picture containing sitting&#10;&#10;Description automatically generated">
            <a:extLst>
              <a:ext uri="{FF2B5EF4-FFF2-40B4-BE49-F238E27FC236}">
                <a16:creationId xmlns:a16="http://schemas.microsoft.com/office/drawing/2014/main" id="{786DC8DC-7CC7-4304-ACB5-4375805B2D14}"/>
              </a:ext>
            </a:extLst>
          </p:cNvPr>
          <p:cNvPicPr>
            <a:picLocks noChangeAspect="1"/>
          </p:cNvPicPr>
          <p:nvPr/>
        </p:nvPicPr>
        <p:blipFill rotWithShape="1">
          <a:blip r:embed="rId3">
            <a:extLst>
              <a:ext uri="{28A0092B-C50C-407E-A947-70E740481C1C}">
                <a14:useLocalDpi xmlns:a14="http://schemas.microsoft.com/office/drawing/2010/main" val="0"/>
              </a:ext>
            </a:extLst>
          </a:blip>
          <a:srcRect l="53654"/>
          <a:stretch/>
        </p:blipFill>
        <p:spPr>
          <a:xfrm>
            <a:off x="8636771" y="854735"/>
            <a:ext cx="3058386" cy="1456475"/>
          </a:xfrm>
          <a:prstGeom prst="rect">
            <a:avLst/>
          </a:prstGeom>
        </p:spPr>
      </p:pic>
      <p:pic>
        <p:nvPicPr>
          <p:cNvPr id="9" name="Picture 8">
            <a:extLst>
              <a:ext uri="{FF2B5EF4-FFF2-40B4-BE49-F238E27FC236}">
                <a16:creationId xmlns:a16="http://schemas.microsoft.com/office/drawing/2014/main" id="{69E74328-F123-4895-84FA-82CC43FF660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83842" y="779426"/>
            <a:ext cx="2194443" cy="1480378"/>
          </a:xfrm>
          <a:prstGeom prst="rect">
            <a:avLst/>
          </a:prstGeom>
        </p:spPr>
      </p:pic>
      <p:pic>
        <p:nvPicPr>
          <p:cNvPr id="5" name="Picture 4">
            <a:extLst>
              <a:ext uri="{FF2B5EF4-FFF2-40B4-BE49-F238E27FC236}">
                <a16:creationId xmlns:a16="http://schemas.microsoft.com/office/drawing/2014/main" id="{A0FC609C-8E9A-4B0E-A43B-BB0E70D19ACC}"/>
              </a:ext>
            </a:extLst>
          </p:cNvPr>
          <p:cNvPicPr>
            <a:picLocks noChangeAspect="1"/>
          </p:cNvPicPr>
          <p:nvPr/>
        </p:nvPicPr>
        <p:blipFill>
          <a:blip r:embed="rId5"/>
          <a:stretch>
            <a:fillRect/>
          </a:stretch>
        </p:blipFill>
        <p:spPr>
          <a:xfrm>
            <a:off x="8185727" y="4655395"/>
            <a:ext cx="3530696" cy="1423179"/>
          </a:xfrm>
          <a:prstGeom prst="rect">
            <a:avLst/>
          </a:prstGeom>
        </p:spPr>
      </p:pic>
      <p:pic>
        <p:nvPicPr>
          <p:cNvPr id="11" name="Picture 10">
            <a:extLst>
              <a:ext uri="{FF2B5EF4-FFF2-40B4-BE49-F238E27FC236}">
                <a16:creationId xmlns:a16="http://schemas.microsoft.com/office/drawing/2014/main" id="{93FB5AC8-CD71-4822-A360-55AD315D97DD}"/>
              </a:ext>
            </a:extLst>
          </p:cNvPr>
          <p:cNvPicPr>
            <a:picLocks noChangeAspect="1"/>
          </p:cNvPicPr>
          <p:nvPr/>
        </p:nvPicPr>
        <p:blipFill>
          <a:blip r:embed="rId6"/>
          <a:stretch>
            <a:fillRect/>
          </a:stretch>
        </p:blipFill>
        <p:spPr>
          <a:xfrm>
            <a:off x="8398500" y="2700337"/>
            <a:ext cx="3105150" cy="1457325"/>
          </a:xfrm>
          <a:prstGeom prst="rect">
            <a:avLst/>
          </a:prstGeom>
        </p:spPr>
      </p:pic>
    </p:spTree>
    <p:extLst>
      <p:ext uri="{BB962C8B-B14F-4D97-AF65-F5344CB8AC3E}">
        <p14:creationId xmlns:p14="http://schemas.microsoft.com/office/powerpoint/2010/main" val="2971116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xEl>
                                              <p:pRg st="5" end="5"/>
                                            </p:txEl>
                                          </p:spTgt>
                                        </p:tgtEl>
                                        <p:attrNameLst>
                                          <p:attrName>style.visibility</p:attrName>
                                        </p:attrNameLst>
                                      </p:cBhvr>
                                      <p:to>
                                        <p:strVal val="visible"/>
                                      </p:to>
                                    </p:set>
                                    <p:anim calcmode="lin" valueType="num">
                                      <p:cBhvr additive="base">
                                        <p:cTn id="7" dur="500" fill="hold"/>
                                        <p:tgtEl>
                                          <p:spTgt spid="10">
                                            <p:txEl>
                                              <p:pRg st="5" end="5"/>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0">
                                            <p:txEl>
                                              <p:pRg st="5" end="5"/>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0">
                                            <p:txEl>
                                              <p:pRg st="6" end="6"/>
                                            </p:txEl>
                                          </p:spTgt>
                                        </p:tgtEl>
                                        <p:attrNameLst>
                                          <p:attrName>style.visibility</p:attrName>
                                        </p:attrNameLst>
                                      </p:cBhvr>
                                      <p:to>
                                        <p:strVal val="visible"/>
                                      </p:to>
                                    </p:set>
                                    <p:anim calcmode="lin" valueType="num">
                                      <p:cBhvr additive="base">
                                        <p:cTn id="11" dur="500" fill="hold"/>
                                        <p:tgtEl>
                                          <p:spTgt spid="10">
                                            <p:txEl>
                                              <p:pRg st="6" end="6"/>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0">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0">
                                            <p:txEl>
                                              <p:pRg st="8" end="8"/>
                                            </p:txEl>
                                          </p:spTgt>
                                        </p:tgtEl>
                                        <p:attrNameLst>
                                          <p:attrName>style.visibility</p:attrName>
                                        </p:attrNameLst>
                                      </p:cBhvr>
                                      <p:to>
                                        <p:strVal val="visible"/>
                                      </p:to>
                                    </p:set>
                                    <p:anim calcmode="lin" valueType="num">
                                      <p:cBhvr additive="base">
                                        <p:cTn id="17" dur="500" fill="hold"/>
                                        <p:tgtEl>
                                          <p:spTgt spid="10">
                                            <p:txEl>
                                              <p:pRg st="8" end="8"/>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10">
                                            <p:txEl>
                                              <p:pRg st="8" end="8"/>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10">
                                            <p:txEl>
                                              <p:pRg st="9" end="9"/>
                                            </p:txEl>
                                          </p:spTgt>
                                        </p:tgtEl>
                                        <p:attrNameLst>
                                          <p:attrName>style.visibility</p:attrName>
                                        </p:attrNameLst>
                                      </p:cBhvr>
                                      <p:to>
                                        <p:strVal val="visible"/>
                                      </p:to>
                                    </p:set>
                                    <p:anim calcmode="lin" valueType="num">
                                      <p:cBhvr additive="base">
                                        <p:cTn id="21" dur="500" fill="hold"/>
                                        <p:tgtEl>
                                          <p:spTgt spid="10">
                                            <p:txEl>
                                              <p:pRg st="9" end="9"/>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10">
                                            <p:txEl>
                                              <p:pRg st="9" end="9"/>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10">
                                            <p:txEl>
                                              <p:pRg st="10" end="10"/>
                                            </p:txEl>
                                          </p:spTgt>
                                        </p:tgtEl>
                                        <p:attrNameLst>
                                          <p:attrName>style.visibility</p:attrName>
                                        </p:attrNameLst>
                                      </p:cBhvr>
                                      <p:to>
                                        <p:strVal val="visible"/>
                                      </p:to>
                                    </p:set>
                                    <p:anim calcmode="lin" valueType="num">
                                      <p:cBhvr additive="base">
                                        <p:cTn id="25" dur="500" fill="hold"/>
                                        <p:tgtEl>
                                          <p:spTgt spid="10">
                                            <p:txEl>
                                              <p:pRg st="10" end="10"/>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0">
                                            <p:txEl>
                                              <p:pRg st="10" end="10"/>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10">
                                            <p:txEl>
                                              <p:pRg st="11" end="11"/>
                                            </p:txEl>
                                          </p:spTgt>
                                        </p:tgtEl>
                                        <p:attrNameLst>
                                          <p:attrName>style.visibility</p:attrName>
                                        </p:attrNameLst>
                                      </p:cBhvr>
                                      <p:to>
                                        <p:strVal val="visible"/>
                                      </p:to>
                                    </p:set>
                                    <p:anim calcmode="lin" valueType="num">
                                      <p:cBhvr additive="base">
                                        <p:cTn id="29" dur="500" fill="hold"/>
                                        <p:tgtEl>
                                          <p:spTgt spid="10">
                                            <p:txEl>
                                              <p:pRg st="11" end="11"/>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10">
                                            <p:txEl>
                                              <p:pRg st="11" end="11"/>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11"/>
                                        </p:tgtEl>
                                        <p:attrNameLst>
                                          <p:attrName>style.visibility</p:attrName>
                                        </p:attrNameLst>
                                      </p:cBhvr>
                                      <p:to>
                                        <p:strVal val="visible"/>
                                      </p:to>
                                    </p:set>
                                    <p:anim calcmode="lin" valueType="num">
                                      <p:cBhvr additive="base">
                                        <p:cTn id="35" dur="500" fill="hold"/>
                                        <p:tgtEl>
                                          <p:spTgt spid="11"/>
                                        </p:tgtEl>
                                        <p:attrNameLst>
                                          <p:attrName>ppt_x</p:attrName>
                                        </p:attrNameLst>
                                      </p:cBhvr>
                                      <p:tavLst>
                                        <p:tav tm="0">
                                          <p:val>
                                            <p:strVal val="#ppt_x"/>
                                          </p:val>
                                        </p:tav>
                                        <p:tav tm="100000">
                                          <p:val>
                                            <p:strVal val="#ppt_x"/>
                                          </p:val>
                                        </p:tav>
                                      </p:tavLst>
                                    </p:anim>
                                    <p:anim calcmode="lin" valueType="num">
                                      <p:cBhvr additive="base">
                                        <p:cTn id="36"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10">
                                            <p:txEl>
                                              <p:pRg st="13" end="13"/>
                                            </p:txEl>
                                          </p:spTgt>
                                        </p:tgtEl>
                                        <p:attrNameLst>
                                          <p:attrName>style.visibility</p:attrName>
                                        </p:attrNameLst>
                                      </p:cBhvr>
                                      <p:to>
                                        <p:strVal val="visible"/>
                                      </p:to>
                                    </p:set>
                                    <p:anim calcmode="lin" valueType="num">
                                      <p:cBhvr additive="base">
                                        <p:cTn id="41" dur="500" fill="hold"/>
                                        <p:tgtEl>
                                          <p:spTgt spid="10">
                                            <p:txEl>
                                              <p:pRg st="13" end="13"/>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10">
                                            <p:txEl>
                                              <p:pRg st="13" end="13"/>
                                            </p:txEl>
                                          </p:spTgt>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10">
                                            <p:txEl>
                                              <p:pRg st="15" end="15"/>
                                            </p:txEl>
                                          </p:spTgt>
                                        </p:tgtEl>
                                        <p:attrNameLst>
                                          <p:attrName>style.visibility</p:attrName>
                                        </p:attrNameLst>
                                      </p:cBhvr>
                                      <p:to>
                                        <p:strVal val="visible"/>
                                      </p:to>
                                    </p:set>
                                    <p:anim calcmode="lin" valueType="num">
                                      <p:cBhvr additive="base">
                                        <p:cTn id="47" dur="500" fill="hold"/>
                                        <p:tgtEl>
                                          <p:spTgt spid="10">
                                            <p:txEl>
                                              <p:pRg st="15" end="15"/>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10">
                                            <p:txEl>
                                              <p:pRg st="15" end="15"/>
                                            </p:txEl>
                                          </p:spTgt>
                                        </p:tgtEl>
                                        <p:attrNameLst>
                                          <p:attrName>ppt_y</p:attrName>
                                        </p:attrNameLst>
                                      </p:cBhvr>
                                      <p:tavLst>
                                        <p:tav tm="0">
                                          <p:val>
                                            <p:strVal val="1+#ppt_h/2"/>
                                          </p:val>
                                        </p:tav>
                                        <p:tav tm="100000">
                                          <p:val>
                                            <p:strVal val="#ppt_y"/>
                                          </p:val>
                                        </p:tav>
                                      </p:tavLst>
                                    </p:anim>
                                  </p:childTnLst>
                                </p:cTn>
                              </p:par>
                              <p:par>
                                <p:cTn id="49" presetID="2" presetClass="entr" presetSubtype="4" fill="hold" nodeType="withEffect">
                                  <p:stCondLst>
                                    <p:cond delay="0"/>
                                  </p:stCondLst>
                                  <p:childTnLst>
                                    <p:set>
                                      <p:cBhvr>
                                        <p:cTn id="50" dur="1" fill="hold">
                                          <p:stCondLst>
                                            <p:cond delay="0"/>
                                          </p:stCondLst>
                                        </p:cTn>
                                        <p:tgtEl>
                                          <p:spTgt spid="10">
                                            <p:txEl>
                                              <p:pRg st="16" end="16"/>
                                            </p:txEl>
                                          </p:spTgt>
                                        </p:tgtEl>
                                        <p:attrNameLst>
                                          <p:attrName>style.visibility</p:attrName>
                                        </p:attrNameLst>
                                      </p:cBhvr>
                                      <p:to>
                                        <p:strVal val="visible"/>
                                      </p:to>
                                    </p:set>
                                    <p:anim calcmode="lin" valueType="num">
                                      <p:cBhvr additive="base">
                                        <p:cTn id="51" dur="500" fill="hold"/>
                                        <p:tgtEl>
                                          <p:spTgt spid="10">
                                            <p:txEl>
                                              <p:pRg st="16" end="16"/>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10">
                                            <p:txEl>
                                              <p:pRg st="16" end="16"/>
                                            </p:txEl>
                                          </p:spTgt>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10">
                                            <p:txEl>
                                              <p:pRg st="17" end="17"/>
                                            </p:txEl>
                                          </p:spTgt>
                                        </p:tgtEl>
                                        <p:attrNameLst>
                                          <p:attrName>style.visibility</p:attrName>
                                        </p:attrNameLst>
                                      </p:cBhvr>
                                      <p:to>
                                        <p:strVal val="visible"/>
                                      </p:to>
                                    </p:set>
                                    <p:anim calcmode="lin" valueType="num">
                                      <p:cBhvr additive="base">
                                        <p:cTn id="55" dur="500" fill="hold"/>
                                        <p:tgtEl>
                                          <p:spTgt spid="10">
                                            <p:txEl>
                                              <p:pRg st="17" end="17"/>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10">
                                            <p:txEl>
                                              <p:pRg st="17" end="17"/>
                                            </p:txEl>
                                          </p:spTgt>
                                        </p:tgtEl>
                                        <p:attrNameLst>
                                          <p:attrName>ppt_y</p:attrName>
                                        </p:attrNameLst>
                                      </p:cBhvr>
                                      <p:tavLst>
                                        <p:tav tm="0">
                                          <p:val>
                                            <p:strVal val="1+#ppt_h/2"/>
                                          </p:val>
                                        </p:tav>
                                        <p:tav tm="100000">
                                          <p:val>
                                            <p:strVal val="#ppt_y"/>
                                          </p:val>
                                        </p:tav>
                                      </p:tavLst>
                                    </p:anim>
                                  </p:childTnLst>
                                </p:cTn>
                              </p:par>
                              <p:par>
                                <p:cTn id="57" presetID="2" presetClass="entr" presetSubtype="4" fill="hold" nodeType="withEffect">
                                  <p:stCondLst>
                                    <p:cond delay="0"/>
                                  </p:stCondLst>
                                  <p:childTnLst>
                                    <p:set>
                                      <p:cBhvr>
                                        <p:cTn id="58" dur="1" fill="hold">
                                          <p:stCondLst>
                                            <p:cond delay="0"/>
                                          </p:stCondLst>
                                        </p:cTn>
                                        <p:tgtEl>
                                          <p:spTgt spid="10">
                                            <p:txEl>
                                              <p:pRg st="18" end="18"/>
                                            </p:txEl>
                                          </p:spTgt>
                                        </p:tgtEl>
                                        <p:attrNameLst>
                                          <p:attrName>style.visibility</p:attrName>
                                        </p:attrNameLst>
                                      </p:cBhvr>
                                      <p:to>
                                        <p:strVal val="visible"/>
                                      </p:to>
                                    </p:set>
                                    <p:anim calcmode="lin" valueType="num">
                                      <p:cBhvr additive="base">
                                        <p:cTn id="59" dur="500" fill="hold"/>
                                        <p:tgtEl>
                                          <p:spTgt spid="10">
                                            <p:txEl>
                                              <p:pRg st="18" end="18"/>
                                            </p:txEl>
                                          </p:spTgt>
                                        </p:tgtEl>
                                        <p:attrNameLst>
                                          <p:attrName>ppt_x</p:attrName>
                                        </p:attrNameLst>
                                      </p:cBhvr>
                                      <p:tavLst>
                                        <p:tav tm="0">
                                          <p:val>
                                            <p:strVal val="#ppt_x"/>
                                          </p:val>
                                        </p:tav>
                                        <p:tav tm="100000">
                                          <p:val>
                                            <p:strVal val="#ppt_x"/>
                                          </p:val>
                                        </p:tav>
                                      </p:tavLst>
                                    </p:anim>
                                    <p:anim calcmode="lin" valueType="num">
                                      <p:cBhvr additive="base">
                                        <p:cTn id="60" dur="500" fill="hold"/>
                                        <p:tgtEl>
                                          <p:spTgt spid="10">
                                            <p:txEl>
                                              <p:pRg st="18" end="18"/>
                                            </p:txEl>
                                          </p:spTgt>
                                        </p:tgtEl>
                                        <p:attrNameLst>
                                          <p:attrName>ppt_y</p:attrName>
                                        </p:attrNameLst>
                                      </p:cBhvr>
                                      <p:tavLst>
                                        <p:tav tm="0">
                                          <p:val>
                                            <p:strVal val="1+#ppt_h/2"/>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2" presetClass="entr" presetSubtype="4" fill="hold" nodeType="clickEffect">
                                  <p:stCondLst>
                                    <p:cond delay="0"/>
                                  </p:stCondLst>
                                  <p:childTnLst>
                                    <p:set>
                                      <p:cBhvr>
                                        <p:cTn id="64" dur="1" fill="hold">
                                          <p:stCondLst>
                                            <p:cond delay="0"/>
                                          </p:stCondLst>
                                        </p:cTn>
                                        <p:tgtEl>
                                          <p:spTgt spid="5"/>
                                        </p:tgtEl>
                                        <p:attrNameLst>
                                          <p:attrName>style.visibility</p:attrName>
                                        </p:attrNameLst>
                                      </p:cBhvr>
                                      <p:to>
                                        <p:strVal val="visible"/>
                                      </p:to>
                                    </p:set>
                                    <p:anim calcmode="lin" valueType="num">
                                      <p:cBhvr additive="base">
                                        <p:cTn id="65" dur="500" fill="hold"/>
                                        <p:tgtEl>
                                          <p:spTgt spid="5"/>
                                        </p:tgtEl>
                                        <p:attrNameLst>
                                          <p:attrName>ppt_x</p:attrName>
                                        </p:attrNameLst>
                                      </p:cBhvr>
                                      <p:tavLst>
                                        <p:tav tm="0">
                                          <p:val>
                                            <p:strVal val="#ppt_x"/>
                                          </p:val>
                                        </p:tav>
                                        <p:tav tm="100000">
                                          <p:val>
                                            <p:strVal val="#ppt_x"/>
                                          </p:val>
                                        </p:tav>
                                      </p:tavLst>
                                    </p:anim>
                                    <p:anim calcmode="lin" valueType="num">
                                      <p:cBhvr additive="base">
                                        <p:cTn id="6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2" presetClass="entr" presetSubtype="4" fill="hold" nodeType="clickEffect">
                                  <p:stCondLst>
                                    <p:cond delay="0"/>
                                  </p:stCondLst>
                                  <p:childTnLst>
                                    <p:set>
                                      <p:cBhvr>
                                        <p:cTn id="70" dur="1" fill="hold">
                                          <p:stCondLst>
                                            <p:cond delay="0"/>
                                          </p:stCondLst>
                                        </p:cTn>
                                        <p:tgtEl>
                                          <p:spTgt spid="10">
                                            <p:txEl>
                                              <p:pRg st="20" end="20"/>
                                            </p:txEl>
                                          </p:spTgt>
                                        </p:tgtEl>
                                        <p:attrNameLst>
                                          <p:attrName>style.visibility</p:attrName>
                                        </p:attrNameLst>
                                      </p:cBhvr>
                                      <p:to>
                                        <p:strVal val="visible"/>
                                      </p:to>
                                    </p:set>
                                    <p:anim calcmode="lin" valueType="num">
                                      <p:cBhvr additive="base">
                                        <p:cTn id="71" dur="500" fill="hold"/>
                                        <p:tgtEl>
                                          <p:spTgt spid="10">
                                            <p:txEl>
                                              <p:pRg st="20" end="20"/>
                                            </p:txEl>
                                          </p:spTgt>
                                        </p:tgtEl>
                                        <p:attrNameLst>
                                          <p:attrName>ppt_x</p:attrName>
                                        </p:attrNameLst>
                                      </p:cBhvr>
                                      <p:tavLst>
                                        <p:tav tm="0">
                                          <p:val>
                                            <p:strVal val="#ppt_x"/>
                                          </p:val>
                                        </p:tav>
                                        <p:tav tm="100000">
                                          <p:val>
                                            <p:strVal val="#ppt_x"/>
                                          </p:val>
                                        </p:tav>
                                      </p:tavLst>
                                    </p:anim>
                                    <p:anim calcmode="lin" valueType="num">
                                      <p:cBhvr additive="base">
                                        <p:cTn id="72" dur="500" fill="hold"/>
                                        <p:tgtEl>
                                          <p:spTgt spid="10">
                                            <p:txEl>
                                              <p:pRg st="20" end="2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16312" y="-5440"/>
            <a:ext cx="8606912" cy="609600"/>
          </a:xfrm>
        </p:spPr>
        <p:txBody>
          <a:bodyPr>
            <a:noAutofit/>
          </a:bodyPr>
          <a:lstStyle/>
          <a:p>
            <a:pPr algn="ctr"/>
            <a:r>
              <a:rPr lang="en-US" sz="4000" dirty="0">
                <a:gradFill>
                  <a:gsLst>
                    <a:gs pos="0">
                      <a:schemeClr val="tx2"/>
                    </a:gs>
                    <a:gs pos="46000">
                      <a:schemeClr val="tx2"/>
                    </a:gs>
                    <a:gs pos="86000">
                      <a:schemeClr val="accent5"/>
                    </a:gs>
                  </a:gsLst>
                  <a:lin ang="5400000" scaled="1"/>
                </a:gradFill>
              </a:rPr>
              <a:t>V</a:t>
            </a:r>
            <a:r>
              <a:rPr lang="en-US" sz="4000" baseline="-25000" dirty="0">
                <a:gradFill>
                  <a:gsLst>
                    <a:gs pos="0">
                      <a:schemeClr val="tx2"/>
                    </a:gs>
                    <a:gs pos="46000">
                      <a:schemeClr val="tx2"/>
                    </a:gs>
                    <a:gs pos="86000">
                      <a:schemeClr val="accent5"/>
                    </a:gs>
                  </a:gsLst>
                  <a:lin ang="5400000" scaled="1"/>
                </a:gradFill>
              </a:rPr>
              <a:t>BE</a:t>
            </a:r>
            <a:r>
              <a:rPr lang="en-US" sz="4000" dirty="0">
                <a:gradFill>
                  <a:gsLst>
                    <a:gs pos="0">
                      <a:schemeClr val="tx2"/>
                    </a:gs>
                    <a:gs pos="46000">
                      <a:schemeClr val="tx2"/>
                    </a:gs>
                    <a:gs pos="86000">
                      <a:schemeClr val="accent5"/>
                    </a:gs>
                  </a:gsLst>
                  <a:lin ang="5400000" scaled="1"/>
                </a:gradFill>
              </a:rPr>
              <a:t> Current Limit Circuit</a:t>
            </a:r>
          </a:p>
        </p:txBody>
      </p:sp>
      <p:sp>
        <p:nvSpPr>
          <p:cNvPr id="10" name="Rectangle 9"/>
          <p:cNvSpPr/>
          <p:nvPr/>
        </p:nvSpPr>
        <p:spPr>
          <a:xfrm>
            <a:off x="385894" y="776761"/>
            <a:ext cx="11467749" cy="5909310"/>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en-US" sz="1800" b="0" i="0" u="none" strike="noStrike" kern="1200" cap="none" spc="0" normalizeH="0" baseline="0" noProof="0" dirty="0">
                <a:ln>
                  <a:noFill/>
                </a:ln>
                <a:solidFill>
                  <a:srgbClr val="000000"/>
                </a:solidFill>
                <a:effectLst/>
                <a:uLnTx/>
                <a:uFillTx/>
                <a:latin typeface="Cambria" panose="02040503050406030204"/>
                <a:ea typeface="+mn-ea"/>
                <a:cs typeface="+mn-cs"/>
              </a:rPr>
              <a:t>The adjacent circuit is a 5 V voltage regulator, i.e.,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srgbClr val="000000"/>
                </a:solidFill>
                <a:effectLst/>
                <a:uLnTx/>
                <a:uFillTx/>
                <a:latin typeface="Cambria" panose="02040503050406030204"/>
                <a:ea typeface="+mn-ea"/>
                <a:cs typeface="+mn-cs"/>
              </a:rPr>
              <a:t>stiff 5 V voltage source, with V</a:t>
            </a:r>
            <a:r>
              <a:rPr kumimoji="0" lang="en-US" altLang="en-US" sz="1800" b="0" i="0" u="none" strike="noStrike" kern="1200" cap="none" spc="0" normalizeH="0" baseline="-25000" noProof="0" dirty="0">
                <a:ln>
                  <a:noFill/>
                </a:ln>
                <a:solidFill>
                  <a:srgbClr val="000000"/>
                </a:solidFill>
                <a:effectLst/>
                <a:uLnTx/>
                <a:uFillTx/>
                <a:latin typeface="Cambria" panose="02040503050406030204"/>
                <a:ea typeface="+mn-ea"/>
                <a:cs typeface="+mn-cs"/>
              </a:rPr>
              <a:t>BE</a:t>
            </a:r>
            <a:r>
              <a:rPr kumimoji="0" lang="en-US" altLang="en-US" sz="1800" b="0" i="0" u="none" strike="noStrike" kern="1200" cap="none" spc="0" normalizeH="0" baseline="0" noProof="0" dirty="0">
                <a:ln>
                  <a:noFill/>
                </a:ln>
                <a:solidFill>
                  <a:srgbClr val="000000"/>
                </a:solidFill>
                <a:effectLst/>
                <a:uLnTx/>
                <a:uFillTx/>
                <a:latin typeface="Cambria" panose="02040503050406030204"/>
                <a:ea typeface="+mn-ea"/>
                <a:cs typeface="+mn-cs"/>
              </a:rPr>
              <a:t> current limit.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en-US" sz="1800" b="0" i="0" u="none" strike="noStrike" kern="1200" cap="none" spc="0" normalizeH="0" baseline="0" noProof="0" dirty="0">
              <a:ln>
                <a:noFill/>
              </a:ln>
              <a:solidFill>
                <a:srgbClr val="000000"/>
              </a:solidFill>
              <a:effectLst/>
              <a:uLnTx/>
              <a:uFillTx/>
              <a:latin typeface="Cambria" panose="02040503050406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en-US" sz="1800" b="0" i="0" u="none" strike="noStrike" kern="1200" cap="none" spc="0" normalizeH="0" baseline="0" noProof="0" dirty="0">
                <a:ln>
                  <a:noFill/>
                </a:ln>
                <a:solidFill>
                  <a:srgbClr val="000000"/>
                </a:solidFill>
                <a:effectLst/>
                <a:uLnTx/>
                <a:uFillTx/>
                <a:latin typeface="Cambria" panose="02040503050406030204"/>
                <a:ea typeface="+mn-ea"/>
                <a:cs typeface="+mn-cs"/>
              </a:rPr>
              <a:t>Under normal load conditions, </a:t>
            </a:r>
            <a:r>
              <a:rPr kumimoji="0" lang="en-US" altLang="en-US" sz="1800" b="0" i="0" u="none" strike="noStrike" kern="1200" cap="none" spc="0" normalizeH="0" baseline="0" noProof="0" dirty="0" err="1">
                <a:ln>
                  <a:noFill/>
                </a:ln>
                <a:solidFill>
                  <a:srgbClr val="000000"/>
                </a:solidFill>
                <a:effectLst/>
                <a:uLnTx/>
                <a:uFillTx/>
                <a:latin typeface="Cambria" panose="02040503050406030204"/>
                <a:ea typeface="+mn-ea"/>
                <a:cs typeface="+mn-cs"/>
              </a:rPr>
              <a:t>V</a:t>
            </a:r>
            <a:r>
              <a:rPr kumimoji="0" lang="en-US" altLang="en-US" sz="1800" b="0" i="0" u="none" strike="noStrike" kern="1200" cap="none" spc="0" normalizeH="0" baseline="-25000" noProof="0" dirty="0" err="1">
                <a:ln>
                  <a:noFill/>
                </a:ln>
                <a:solidFill>
                  <a:srgbClr val="000000"/>
                </a:solidFill>
                <a:effectLst/>
                <a:uLnTx/>
                <a:uFillTx/>
                <a:latin typeface="Cambria" panose="02040503050406030204"/>
                <a:ea typeface="+mn-ea"/>
                <a:cs typeface="+mn-cs"/>
              </a:rPr>
              <a:t>out</a:t>
            </a:r>
            <a:r>
              <a:rPr kumimoji="0" lang="en-US" altLang="en-US" sz="1800" b="0" i="0" u="none" strike="noStrike" kern="1200" cap="none" spc="0" normalizeH="0" baseline="0" noProof="0" dirty="0">
                <a:ln>
                  <a:noFill/>
                </a:ln>
                <a:solidFill>
                  <a:srgbClr val="000000"/>
                </a:solidFill>
                <a:effectLst/>
                <a:uLnTx/>
                <a:uFillTx/>
                <a:latin typeface="Cambria" panose="02040503050406030204"/>
                <a:ea typeface="+mn-ea"/>
                <a:cs typeface="+mn-cs"/>
              </a:rPr>
              <a:t> = 5 V, with Q1 operating in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srgbClr val="000000"/>
                </a:solidFill>
                <a:effectLst/>
                <a:uLnTx/>
                <a:uFillTx/>
                <a:latin typeface="Cambria" panose="02040503050406030204"/>
                <a:ea typeface="+mn-ea"/>
                <a:cs typeface="+mn-cs"/>
              </a:rPr>
              <a:t>cutoff, having no effect on </a:t>
            </a:r>
            <a:r>
              <a:rPr kumimoji="0" lang="en-US" altLang="en-US" sz="1800" b="0" i="0" u="none" strike="noStrike" kern="1200" cap="none" spc="0" normalizeH="0" baseline="0" noProof="0" dirty="0" err="1">
                <a:ln>
                  <a:noFill/>
                </a:ln>
                <a:solidFill>
                  <a:srgbClr val="000000"/>
                </a:solidFill>
                <a:effectLst/>
                <a:uLnTx/>
                <a:uFillTx/>
                <a:latin typeface="Cambria" panose="02040503050406030204"/>
                <a:ea typeface="+mn-ea"/>
                <a:cs typeface="+mn-cs"/>
              </a:rPr>
              <a:t>V</a:t>
            </a:r>
            <a:r>
              <a:rPr kumimoji="0" lang="en-US" altLang="en-US" sz="1800" b="0" i="0" u="none" strike="noStrike" kern="1200" cap="none" spc="0" normalizeH="0" baseline="-25000" noProof="0" dirty="0" err="1">
                <a:ln>
                  <a:noFill/>
                </a:ln>
                <a:solidFill>
                  <a:srgbClr val="000000"/>
                </a:solidFill>
                <a:effectLst/>
                <a:uLnTx/>
                <a:uFillTx/>
                <a:latin typeface="Cambria" panose="02040503050406030204"/>
                <a:ea typeface="+mn-ea"/>
                <a:cs typeface="+mn-cs"/>
              </a:rPr>
              <a:t>out</a:t>
            </a:r>
            <a:r>
              <a:rPr kumimoji="0" lang="en-US" altLang="en-US" sz="1800" b="0" i="0" u="none" strike="noStrike" kern="1200" cap="none" spc="0" normalizeH="0" baseline="0" noProof="0" dirty="0">
                <a:ln>
                  <a:noFill/>
                </a:ln>
                <a:solidFill>
                  <a:srgbClr val="000000"/>
                </a:solidFill>
                <a:effectLst/>
                <a:uLnTx/>
                <a:uFillTx/>
                <a:latin typeface="Cambria" panose="02040503050406030204"/>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Cambria" panose="02040503050406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en-US" sz="1800" b="0" i="0" u="none" strike="noStrike" kern="1200" cap="none" spc="0" normalizeH="0" baseline="0" noProof="0" dirty="0">
                <a:ln>
                  <a:noFill/>
                </a:ln>
                <a:solidFill>
                  <a:srgbClr val="000000"/>
                </a:solidFill>
                <a:effectLst/>
                <a:uLnTx/>
                <a:uFillTx/>
                <a:latin typeface="Cambria" panose="02040503050406030204"/>
                <a:ea typeface="+mn-ea"/>
                <a:cs typeface="+mn-cs"/>
              </a:rPr>
              <a:t>Yet when (</a:t>
            </a:r>
            <a:r>
              <a:rPr kumimoji="0" lang="en-US" altLang="en-US" sz="1800" b="0" i="0" u="none" strike="noStrike" kern="1200" cap="none" spc="0" normalizeH="0" baseline="0" noProof="0" dirty="0" err="1">
                <a:ln>
                  <a:noFill/>
                </a:ln>
                <a:solidFill>
                  <a:srgbClr val="000000"/>
                </a:solidFill>
                <a:effectLst/>
                <a:uLnTx/>
                <a:uFillTx/>
                <a:latin typeface="Cambria" panose="02040503050406030204"/>
                <a:ea typeface="+mn-ea"/>
                <a:cs typeface="+mn-cs"/>
              </a:rPr>
              <a:t>I</a:t>
            </a:r>
            <a:r>
              <a:rPr kumimoji="0" lang="en-US" altLang="en-US" sz="1800" b="0" i="0" u="none" strike="noStrike" kern="1200" cap="none" spc="0" normalizeH="0" baseline="-25000" noProof="0" dirty="0" err="1">
                <a:ln>
                  <a:noFill/>
                </a:ln>
                <a:solidFill>
                  <a:srgbClr val="000000"/>
                </a:solidFill>
                <a:effectLst/>
                <a:uLnTx/>
                <a:uFillTx/>
                <a:latin typeface="Cambria" panose="02040503050406030204"/>
                <a:ea typeface="+mn-ea"/>
                <a:cs typeface="+mn-cs"/>
              </a:rPr>
              <a:t>load</a:t>
            </a:r>
            <a:r>
              <a:rPr kumimoji="0" lang="en-US" altLang="en-US" sz="1800" b="0" i="0" u="none" strike="noStrike" kern="1200" cap="none" spc="0" normalizeH="0" baseline="0" noProof="0" dirty="0">
                <a:ln>
                  <a:noFill/>
                </a:ln>
                <a:solidFill>
                  <a:srgbClr val="000000"/>
                </a:solidFill>
                <a:effectLst/>
                <a:uLnTx/>
                <a:uFillTx/>
                <a:latin typeface="Cambria" panose="02040503050406030204"/>
                <a:ea typeface="+mn-ea"/>
                <a:cs typeface="+mn-cs"/>
              </a:rPr>
              <a:t>)(</a:t>
            </a:r>
            <a:r>
              <a:rPr kumimoji="0" lang="en-US" altLang="en-US" sz="1800" b="0" i="0" u="none" strike="noStrike" kern="1200" cap="none" spc="0" normalizeH="0" baseline="0" noProof="0" dirty="0" err="1">
                <a:ln>
                  <a:noFill/>
                </a:ln>
                <a:solidFill>
                  <a:srgbClr val="000000"/>
                </a:solidFill>
                <a:effectLst/>
                <a:uLnTx/>
                <a:uFillTx/>
                <a:latin typeface="Cambria" panose="02040503050406030204"/>
                <a:ea typeface="+mn-ea"/>
                <a:cs typeface="+mn-cs"/>
              </a:rPr>
              <a:t>R</a:t>
            </a:r>
            <a:r>
              <a:rPr kumimoji="0" lang="en-US" altLang="en-US" sz="1800" b="0" i="0" u="none" strike="noStrike" kern="1200" cap="none" spc="0" normalizeH="0" baseline="-25000" noProof="0" dirty="0" err="1">
                <a:ln>
                  <a:noFill/>
                </a:ln>
                <a:solidFill>
                  <a:srgbClr val="000000"/>
                </a:solidFill>
                <a:effectLst/>
                <a:uLnTx/>
                <a:uFillTx/>
                <a:latin typeface="Cambria" panose="02040503050406030204"/>
                <a:ea typeface="+mn-ea"/>
                <a:cs typeface="+mn-cs"/>
              </a:rPr>
              <a:t>cl</a:t>
            </a:r>
            <a:r>
              <a:rPr kumimoji="0" lang="en-US" altLang="en-US" sz="1800" b="0" i="0" u="none" strike="noStrike" kern="1200" cap="none" spc="0" normalizeH="0" baseline="0" noProof="0" dirty="0">
                <a:ln>
                  <a:noFill/>
                </a:ln>
                <a:solidFill>
                  <a:srgbClr val="000000"/>
                </a:solidFill>
                <a:effectLst/>
                <a:uLnTx/>
                <a:uFillTx/>
                <a:latin typeface="Cambria" panose="02040503050406030204"/>
                <a:ea typeface="+mn-ea"/>
                <a:cs typeface="+mn-cs"/>
              </a:rPr>
              <a:t>) exceeds approximately 0.6 V, Q1 begins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srgbClr val="000000"/>
                </a:solidFill>
                <a:effectLst/>
                <a:uLnTx/>
                <a:uFillTx/>
                <a:latin typeface="Cambria" panose="02040503050406030204"/>
                <a:ea typeface="+mn-ea"/>
                <a:cs typeface="+mn-cs"/>
              </a:rPr>
              <a:t>turning on and diverts base current from transistor Q2, which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srgbClr val="000000"/>
                </a:solidFill>
                <a:effectLst/>
                <a:uLnTx/>
                <a:uFillTx/>
                <a:latin typeface="Cambria" panose="02040503050406030204"/>
                <a:ea typeface="+mn-ea"/>
                <a:cs typeface="+mn-cs"/>
              </a:rPr>
              <a:t>then limits the Q2 emitter current to approximately (0.66 V)/</a:t>
            </a:r>
            <a:r>
              <a:rPr kumimoji="0" lang="en-US" altLang="en-US" sz="1800" b="0" i="0" u="none" strike="noStrike" kern="1200" cap="none" spc="0" normalizeH="0" baseline="0" noProof="0" dirty="0" err="1">
                <a:ln>
                  <a:noFill/>
                </a:ln>
                <a:solidFill>
                  <a:srgbClr val="000000"/>
                </a:solidFill>
                <a:effectLst/>
                <a:uLnTx/>
                <a:uFillTx/>
                <a:latin typeface="Cambria" panose="02040503050406030204"/>
                <a:ea typeface="+mn-ea"/>
                <a:cs typeface="+mn-cs"/>
              </a:rPr>
              <a:t>R</a:t>
            </a:r>
            <a:r>
              <a:rPr kumimoji="0" lang="en-US" altLang="en-US" sz="1800" b="0" i="0" u="none" strike="noStrike" kern="1200" cap="none" spc="0" normalizeH="0" baseline="-25000" noProof="0" dirty="0" err="1">
                <a:ln>
                  <a:noFill/>
                </a:ln>
                <a:solidFill>
                  <a:srgbClr val="000000"/>
                </a:solidFill>
                <a:effectLst/>
                <a:uLnTx/>
                <a:uFillTx/>
                <a:latin typeface="Cambria" panose="02040503050406030204"/>
                <a:ea typeface="+mn-ea"/>
                <a:cs typeface="+mn-cs"/>
              </a:rPr>
              <a:t>cl</a:t>
            </a:r>
            <a:r>
              <a:rPr kumimoji="0" lang="en-US" altLang="en-US" sz="1800" b="0" i="0" u="none" strike="noStrike" kern="1200" cap="none" spc="0" normalizeH="0" baseline="0" noProof="0" dirty="0">
                <a:ln>
                  <a:noFill/>
                </a:ln>
                <a:solidFill>
                  <a:srgbClr val="000000"/>
                </a:solidFill>
                <a:effectLst/>
                <a:uLnTx/>
                <a:uFillTx/>
                <a:latin typeface="Cambria" panose="02040503050406030204"/>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Cambria" panose="02040503050406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mbria" panose="02040503050406030204"/>
                <a:ea typeface="+mn-ea"/>
                <a:cs typeface="+mn-cs"/>
              </a:rPr>
              <a:t>The 2</a:t>
            </a:r>
            <a:r>
              <a:rPr kumimoji="0" lang="en-US" sz="1800" b="0" i="0" u="none" strike="noStrike" kern="1200" cap="none" spc="0" normalizeH="0" baseline="30000" noProof="0" dirty="0">
                <a:ln>
                  <a:noFill/>
                </a:ln>
                <a:solidFill>
                  <a:prstClr val="black"/>
                </a:solidFill>
                <a:effectLst/>
                <a:uLnTx/>
                <a:uFillTx/>
                <a:latin typeface="Cambria" panose="02040503050406030204"/>
                <a:ea typeface="+mn-ea"/>
                <a:cs typeface="+mn-cs"/>
              </a:rPr>
              <a:t>nd</a:t>
            </a:r>
            <a:r>
              <a:rPr kumimoji="0" lang="en-US" sz="1800" b="0" i="0" u="none" strike="noStrike" kern="1200" cap="none" spc="0" normalizeH="0" baseline="0" noProof="0" dirty="0">
                <a:ln>
                  <a:noFill/>
                </a:ln>
                <a:solidFill>
                  <a:prstClr val="black"/>
                </a:solidFill>
                <a:effectLst/>
                <a:uLnTx/>
                <a:uFillTx/>
                <a:latin typeface="Cambria" panose="02040503050406030204"/>
                <a:ea typeface="+mn-ea"/>
                <a:cs typeface="+mn-cs"/>
              </a:rPr>
              <a:t> approximation of V</a:t>
            </a:r>
            <a:r>
              <a:rPr kumimoji="0" lang="en-US" sz="1800" b="0" i="0" u="none" strike="noStrike" kern="1200" cap="none" spc="0" normalizeH="0" baseline="-25000" noProof="0" dirty="0">
                <a:ln>
                  <a:noFill/>
                </a:ln>
                <a:solidFill>
                  <a:prstClr val="black"/>
                </a:solidFill>
                <a:effectLst/>
                <a:uLnTx/>
                <a:uFillTx/>
                <a:latin typeface="Cambria" panose="02040503050406030204"/>
                <a:ea typeface="+mn-ea"/>
                <a:cs typeface="+mn-cs"/>
              </a:rPr>
              <a:t>BE</a:t>
            </a:r>
            <a:r>
              <a:rPr kumimoji="0" lang="en-US" sz="1800" b="0" i="0" u="none" strike="noStrike" kern="1200" cap="none" spc="0" normalizeH="0" baseline="0" noProof="0" dirty="0">
                <a:ln>
                  <a:noFill/>
                </a:ln>
                <a:solidFill>
                  <a:prstClr val="black"/>
                </a:solidFill>
                <a:effectLst/>
                <a:uLnTx/>
                <a:uFillTx/>
                <a:latin typeface="Cambria" panose="02040503050406030204"/>
                <a:ea typeface="+mn-ea"/>
                <a:cs typeface="+mn-cs"/>
              </a:rPr>
              <a:t> = 0.7 V for transistor turn on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mbria" panose="02040503050406030204"/>
                <a:ea typeface="+mn-ea"/>
                <a:cs typeface="+mn-cs"/>
              </a:rPr>
              <a:t>results in a calculated current limit that is too large by more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mbria" panose="02040503050406030204"/>
                <a:ea typeface="+mn-ea"/>
                <a:cs typeface="+mn-cs"/>
              </a:rPr>
              <a:t>than 10%, so we will be using V</a:t>
            </a:r>
            <a:r>
              <a:rPr kumimoji="0" lang="en-US" sz="1800" b="0" i="0" u="none" strike="noStrike" kern="1200" cap="none" spc="0" normalizeH="0" baseline="-25000" noProof="0" dirty="0">
                <a:ln>
                  <a:noFill/>
                </a:ln>
                <a:solidFill>
                  <a:prstClr val="black"/>
                </a:solidFill>
                <a:effectLst/>
                <a:uLnTx/>
                <a:uFillTx/>
                <a:latin typeface="Cambria" panose="02040503050406030204"/>
                <a:ea typeface="+mn-ea"/>
                <a:cs typeface="+mn-cs"/>
              </a:rPr>
              <a:t>BE</a:t>
            </a:r>
            <a:r>
              <a:rPr kumimoji="0" lang="en-US" sz="1800" b="0" i="0" u="none" strike="noStrike" kern="1200" cap="none" spc="0" normalizeH="0" baseline="0" noProof="0" dirty="0">
                <a:ln>
                  <a:noFill/>
                </a:ln>
                <a:solidFill>
                  <a:prstClr val="black"/>
                </a:solidFill>
                <a:effectLst/>
                <a:uLnTx/>
                <a:uFillTx/>
                <a:latin typeface="Cambria" panose="02040503050406030204"/>
                <a:ea typeface="+mn-ea"/>
                <a:cs typeface="+mn-cs"/>
              </a:rPr>
              <a:t> = 0.66 V for current limit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mbria" panose="02040503050406030204"/>
                <a:ea typeface="+mn-ea"/>
                <a:cs typeface="+mn-cs"/>
              </a:rPr>
              <a:t>calculations for both </a:t>
            </a:r>
            <a:r>
              <a:rPr kumimoji="0" lang="en-US" sz="1800" b="0" i="0" u="none" strike="noStrike" kern="1200" cap="none" spc="0" normalizeH="0" baseline="0" noProof="0" dirty="0" err="1">
                <a:ln>
                  <a:noFill/>
                </a:ln>
                <a:solidFill>
                  <a:prstClr val="black"/>
                </a:solidFill>
                <a:effectLst/>
                <a:uLnTx/>
                <a:uFillTx/>
                <a:latin typeface="Cambria" panose="02040503050406030204"/>
                <a:ea typeface="+mn-ea"/>
                <a:cs typeface="+mn-cs"/>
              </a:rPr>
              <a:t>npn</a:t>
            </a:r>
            <a:r>
              <a:rPr kumimoji="0" lang="en-US" sz="1800" b="0" i="0" u="none" strike="noStrike" kern="1200" cap="none" spc="0" normalizeH="0" baseline="0" noProof="0" dirty="0">
                <a:ln>
                  <a:noFill/>
                </a:ln>
                <a:solidFill>
                  <a:prstClr val="black"/>
                </a:solidFill>
                <a:effectLst/>
                <a:uLnTx/>
                <a:uFillTx/>
                <a:latin typeface="Cambria" panose="02040503050406030204"/>
                <a:ea typeface="+mn-ea"/>
                <a:cs typeface="+mn-cs"/>
              </a:rPr>
              <a:t> and </a:t>
            </a:r>
            <a:r>
              <a:rPr kumimoji="0" lang="en-US" sz="1800" b="0" i="0" u="none" strike="noStrike" kern="1200" cap="none" spc="0" normalizeH="0" baseline="0" noProof="0" dirty="0" err="1">
                <a:ln>
                  <a:noFill/>
                </a:ln>
                <a:solidFill>
                  <a:prstClr val="black"/>
                </a:solidFill>
                <a:effectLst/>
                <a:uLnTx/>
                <a:uFillTx/>
                <a:latin typeface="Cambria" panose="02040503050406030204"/>
                <a:ea typeface="+mn-ea"/>
                <a:cs typeface="+mn-cs"/>
              </a:rPr>
              <a:t>pnp</a:t>
            </a:r>
            <a:r>
              <a:rPr kumimoji="0" lang="en-US" sz="1800" b="0" i="0" u="none" strike="noStrike" kern="1200" cap="none" spc="0" normalizeH="0" baseline="0" noProof="0" dirty="0">
                <a:ln>
                  <a:noFill/>
                </a:ln>
                <a:solidFill>
                  <a:prstClr val="black"/>
                </a:solidFill>
                <a:effectLst/>
                <a:uLnTx/>
                <a:uFillTx/>
                <a:latin typeface="Cambria" panose="02040503050406030204"/>
                <a:ea typeface="+mn-ea"/>
                <a:cs typeface="+mn-cs"/>
              </a:rPr>
              <a:t> V</a:t>
            </a:r>
            <a:r>
              <a:rPr kumimoji="0" lang="en-US" sz="1800" b="0" i="0" u="none" strike="noStrike" kern="1200" cap="none" spc="0" normalizeH="0" baseline="-25000" noProof="0" dirty="0">
                <a:ln>
                  <a:noFill/>
                </a:ln>
                <a:solidFill>
                  <a:prstClr val="black"/>
                </a:solidFill>
                <a:effectLst/>
                <a:uLnTx/>
                <a:uFillTx/>
                <a:latin typeface="Cambria" panose="02040503050406030204"/>
                <a:ea typeface="+mn-ea"/>
                <a:cs typeface="+mn-cs"/>
              </a:rPr>
              <a:t>BE</a:t>
            </a:r>
            <a:r>
              <a:rPr kumimoji="0" lang="en-US" sz="1800" b="0" i="0" u="none" strike="noStrike" kern="1200" cap="none" spc="0" normalizeH="0" baseline="0" noProof="0" dirty="0">
                <a:ln>
                  <a:noFill/>
                </a:ln>
                <a:solidFill>
                  <a:prstClr val="black"/>
                </a:solidFill>
                <a:effectLst/>
                <a:uLnTx/>
                <a:uFillTx/>
                <a:latin typeface="Cambria" panose="02040503050406030204"/>
                <a:ea typeface="+mn-ea"/>
                <a:cs typeface="+mn-cs"/>
              </a:rPr>
              <a:t> current limit circuits.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black"/>
              </a:solidFill>
              <a:effectLst/>
              <a:uLnTx/>
              <a:uFillTx/>
              <a:latin typeface="Cambria" panose="02040503050406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mbria" panose="02040503050406030204"/>
                <a:ea typeface="+mn-ea"/>
                <a:cs typeface="+mn-cs"/>
              </a:rPr>
              <a:t>For example with </a:t>
            </a:r>
            <a:r>
              <a:rPr kumimoji="0" lang="en-US" sz="1800" b="0" i="0" u="none" strike="noStrike" kern="1200" cap="none" spc="0" normalizeH="0" baseline="0" noProof="0" dirty="0" err="1">
                <a:ln>
                  <a:noFill/>
                </a:ln>
                <a:solidFill>
                  <a:prstClr val="black"/>
                </a:solidFill>
                <a:effectLst/>
                <a:uLnTx/>
                <a:uFillTx/>
                <a:latin typeface="Cambria" panose="02040503050406030204"/>
                <a:ea typeface="+mn-ea"/>
                <a:cs typeface="+mn-cs"/>
              </a:rPr>
              <a:t>R</a:t>
            </a:r>
            <a:r>
              <a:rPr kumimoji="0" lang="en-US" sz="1800" b="0" i="0" u="none" strike="noStrike" kern="1200" cap="none" spc="0" normalizeH="0" baseline="-25000" noProof="0" dirty="0" err="1">
                <a:ln>
                  <a:noFill/>
                </a:ln>
                <a:solidFill>
                  <a:prstClr val="black"/>
                </a:solidFill>
                <a:effectLst/>
                <a:uLnTx/>
                <a:uFillTx/>
                <a:latin typeface="Cambria" panose="02040503050406030204"/>
                <a:ea typeface="+mn-ea"/>
                <a:cs typeface="+mn-cs"/>
              </a:rPr>
              <a:t>cl</a:t>
            </a:r>
            <a:r>
              <a:rPr kumimoji="0" lang="en-US" sz="1800" b="0" i="0" u="none" strike="noStrike" kern="1200" cap="none" spc="0" normalizeH="0" baseline="0" noProof="0" dirty="0">
                <a:ln>
                  <a:noFill/>
                </a:ln>
                <a:solidFill>
                  <a:prstClr val="black"/>
                </a:solidFill>
                <a:effectLst/>
                <a:uLnTx/>
                <a:uFillTx/>
                <a:latin typeface="Cambria" panose="02040503050406030204"/>
                <a:ea typeface="+mn-ea"/>
                <a:cs typeface="+mn-cs"/>
              </a:rPr>
              <a:t> = 4.3 </a:t>
            </a:r>
            <a:r>
              <a:rPr kumimoji="0" lang="el-GR" sz="1800" b="0" i="0" u="none" strike="noStrike" kern="1200" cap="none" spc="0" normalizeH="0" baseline="0" noProof="0" dirty="0">
                <a:ln>
                  <a:noFill/>
                </a:ln>
                <a:solidFill>
                  <a:prstClr val="black"/>
                </a:solidFill>
                <a:effectLst/>
                <a:uLnTx/>
                <a:uFillTx/>
                <a:latin typeface="Cambria" panose="02040503050406030204"/>
                <a:ea typeface="+mn-ea"/>
                <a:cs typeface="+mn-cs"/>
              </a:rPr>
              <a:t>Ω</a:t>
            </a:r>
            <a:r>
              <a:rPr kumimoji="0" lang="en-US" sz="1800" b="0" i="0" u="none" strike="noStrike" kern="1200" cap="none" spc="0" normalizeH="0" baseline="0" noProof="0" dirty="0">
                <a:ln>
                  <a:noFill/>
                </a:ln>
                <a:solidFill>
                  <a:prstClr val="black"/>
                </a:solidFill>
                <a:effectLst/>
                <a:uLnTx/>
                <a:uFillTx/>
                <a:latin typeface="Cambria" panose="02040503050406030204"/>
                <a:ea typeface="+mn-ea"/>
                <a:cs typeface="+mn-cs"/>
              </a:rPr>
              <a:t>, </a:t>
            </a:r>
            <a:r>
              <a:rPr kumimoji="0" lang="en-US" sz="1800" b="0" i="0" u="none" strike="noStrike" kern="1200" cap="none" spc="0" normalizeH="0" baseline="0" noProof="0" dirty="0" err="1">
                <a:ln>
                  <a:noFill/>
                </a:ln>
                <a:solidFill>
                  <a:prstClr val="black"/>
                </a:solidFill>
                <a:effectLst/>
                <a:uLnTx/>
                <a:uFillTx/>
                <a:latin typeface="Cambria" panose="02040503050406030204"/>
                <a:ea typeface="+mn-ea"/>
                <a:cs typeface="+mn-cs"/>
              </a:rPr>
              <a:t>I</a:t>
            </a:r>
            <a:r>
              <a:rPr kumimoji="0" lang="en-US" sz="1800" b="0" i="0" u="none" strike="noStrike" kern="1200" cap="none" spc="0" normalizeH="0" baseline="-25000" noProof="0" dirty="0" err="1">
                <a:ln>
                  <a:noFill/>
                </a:ln>
                <a:solidFill>
                  <a:prstClr val="black"/>
                </a:solidFill>
                <a:effectLst/>
                <a:uLnTx/>
                <a:uFillTx/>
                <a:latin typeface="Cambria" panose="02040503050406030204"/>
                <a:ea typeface="+mn-ea"/>
                <a:cs typeface="+mn-cs"/>
              </a:rPr>
              <a:t>lim</a:t>
            </a:r>
            <a:r>
              <a:rPr kumimoji="0" lang="en-US" sz="1800" b="0" i="0" u="none" strike="noStrike" kern="1200" cap="none" spc="0" normalizeH="0" baseline="0" noProof="0" dirty="0">
                <a:ln>
                  <a:noFill/>
                </a:ln>
                <a:solidFill>
                  <a:prstClr val="black"/>
                </a:solidFill>
                <a:effectLst/>
                <a:uLnTx/>
                <a:uFillTx/>
                <a:latin typeface="Cambria" panose="02040503050406030204"/>
                <a:ea typeface="+mn-ea"/>
                <a:cs typeface="+mn-cs"/>
              </a:rPr>
              <a:t> ≈ (0.66 V)/(4.3 </a:t>
            </a:r>
            <a:r>
              <a:rPr kumimoji="0" lang="el-GR" sz="1800" b="0" i="0" u="none" strike="noStrike" kern="1200" cap="none" spc="0" normalizeH="0" baseline="0" noProof="0" dirty="0">
                <a:ln>
                  <a:noFill/>
                </a:ln>
                <a:solidFill>
                  <a:prstClr val="black"/>
                </a:solidFill>
                <a:effectLst/>
                <a:uLnTx/>
                <a:uFillTx/>
                <a:latin typeface="Cambria" panose="02040503050406030204"/>
                <a:ea typeface="+mn-ea"/>
                <a:cs typeface="+mn-cs"/>
              </a:rPr>
              <a:t>Ω</a:t>
            </a:r>
            <a:r>
              <a:rPr kumimoji="0" lang="en-US" sz="1800" b="0" i="0" u="none" strike="noStrike" kern="1200" cap="none" spc="0" normalizeH="0" baseline="0" noProof="0" dirty="0">
                <a:ln>
                  <a:noFill/>
                </a:ln>
                <a:solidFill>
                  <a:prstClr val="black"/>
                </a:solidFill>
                <a:effectLst/>
                <a:uLnTx/>
                <a:uFillTx/>
                <a:latin typeface="Cambria" panose="02040503050406030204"/>
                <a:ea typeface="+mn-ea"/>
                <a:cs typeface="+mn-cs"/>
              </a:rPr>
              <a:t>) = 154 mA.</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mbria" panose="02040503050406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mbria" panose="02040503050406030204"/>
                <a:ea typeface="+mn-ea"/>
                <a:cs typeface="+mn-cs"/>
              </a:rPr>
              <a:t>Whereas, maximum load current for the above circuit is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mbria" panose="02040503050406030204"/>
                <a:ea typeface="+mn-ea"/>
                <a:cs typeface="+mn-cs"/>
              </a:rPr>
              <a:t>simulated at approximately 142 mA (-8% from calculated </a:t>
            </a:r>
            <a:r>
              <a:rPr kumimoji="0" lang="en-US" sz="1800" b="0" i="0" u="none" strike="noStrike" kern="1200" cap="none" spc="0" normalizeH="0" baseline="0" noProof="0" dirty="0" err="1">
                <a:ln>
                  <a:noFill/>
                </a:ln>
                <a:solidFill>
                  <a:prstClr val="black"/>
                </a:solidFill>
                <a:effectLst/>
                <a:uLnTx/>
                <a:uFillTx/>
                <a:latin typeface="Cambria" panose="02040503050406030204"/>
                <a:ea typeface="+mn-ea"/>
                <a:cs typeface="+mn-cs"/>
              </a:rPr>
              <a:t>I</a:t>
            </a:r>
            <a:r>
              <a:rPr kumimoji="0" lang="en-US" sz="1800" b="0" i="0" u="none" strike="noStrike" kern="1200" cap="none" spc="0" normalizeH="0" baseline="-25000" noProof="0" dirty="0" err="1">
                <a:ln>
                  <a:noFill/>
                </a:ln>
                <a:solidFill>
                  <a:prstClr val="black"/>
                </a:solidFill>
                <a:effectLst/>
                <a:uLnTx/>
                <a:uFillTx/>
                <a:latin typeface="Cambria" panose="02040503050406030204"/>
                <a:ea typeface="+mn-ea"/>
                <a:cs typeface="+mn-cs"/>
              </a:rPr>
              <a:t>lim</a:t>
            </a:r>
            <a:r>
              <a:rPr kumimoji="0" lang="en-US" sz="1800" b="0" i="0" u="none" strike="noStrike" kern="1200" cap="none" spc="0" normalizeH="0" baseline="0" noProof="0" dirty="0">
                <a:ln>
                  <a:noFill/>
                </a:ln>
                <a:solidFill>
                  <a:prstClr val="black"/>
                </a:solidFill>
                <a:effectLst/>
                <a:uLnTx/>
                <a:uFillTx/>
                <a:latin typeface="Cambria" panose="02040503050406030204"/>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mbria" panose="02040503050406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mbria" panose="02040503050406030204"/>
              <a:ea typeface="+mn-ea"/>
              <a:cs typeface="+mn-cs"/>
            </a:endParaRPr>
          </a:p>
        </p:txBody>
      </p:sp>
      <p:pic>
        <p:nvPicPr>
          <p:cNvPr id="7" name="Picture 6">
            <a:extLst>
              <a:ext uri="{FF2B5EF4-FFF2-40B4-BE49-F238E27FC236}">
                <a16:creationId xmlns:a16="http://schemas.microsoft.com/office/drawing/2014/main" id="{4D695149-8323-4C7E-AFF1-C2A2B5ABDC3E}"/>
              </a:ext>
            </a:extLst>
          </p:cNvPr>
          <p:cNvPicPr>
            <a:picLocks noChangeAspect="1"/>
          </p:cNvPicPr>
          <p:nvPr/>
        </p:nvPicPr>
        <p:blipFill>
          <a:blip r:embed="rId3"/>
          <a:stretch>
            <a:fillRect/>
          </a:stretch>
        </p:blipFill>
        <p:spPr>
          <a:xfrm>
            <a:off x="6875107" y="844240"/>
            <a:ext cx="4018854" cy="2776663"/>
          </a:xfrm>
          <a:prstGeom prst="rect">
            <a:avLst/>
          </a:prstGeom>
        </p:spPr>
      </p:pic>
      <p:sp>
        <p:nvSpPr>
          <p:cNvPr id="5" name="TextBox 4">
            <a:extLst>
              <a:ext uri="{FF2B5EF4-FFF2-40B4-BE49-F238E27FC236}">
                <a16:creationId xmlns:a16="http://schemas.microsoft.com/office/drawing/2014/main" id="{25A35532-0036-42D9-B7F5-F73002034356}"/>
              </a:ext>
            </a:extLst>
          </p:cNvPr>
          <p:cNvSpPr txBox="1"/>
          <p:nvPr/>
        </p:nvSpPr>
        <p:spPr>
          <a:xfrm>
            <a:off x="10093155" y="955503"/>
            <a:ext cx="1760488"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ambria" panose="02040503050406030204"/>
                <a:ea typeface="+mn-ea"/>
                <a:cs typeface="+mn-cs"/>
              </a:rPr>
              <a:t>Output Transistor</a:t>
            </a:r>
          </a:p>
        </p:txBody>
      </p:sp>
      <p:cxnSp>
        <p:nvCxnSpPr>
          <p:cNvPr id="6" name="Straight Arrow Connector 5">
            <a:extLst>
              <a:ext uri="{FF2B5EF4-FFF2-40B4-BE49-F238E27FC236}">
                <a16:creationId xmlns:a16="http://schemas.microsoft.com/office/drawing/2014/main" id="{5CB8A46D-93BC-4036-97B2-908171C166B1}"/>
              </a:ext>
            </a:extLst>
          </p:cNvPr>
          <p:cNvCxnSpPr>
            <a:cxnSpLocks/>
          </p:cNvCxnSpPr>
          <p:nvPr/>
        </p:nvCxnSpPr>
        <p:spPr>
          <a:xfrm flipH="1">
            <a:off x="10169716" y="1361536"/>
            <a:ext cx="253508" cy="337125"/>
          </a:xfrm>
          <a:prstGeom prst="straightConnector1">
            <a:avLst/>
          </a:prstGeom>
          <a:ln w="41275"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9" name="Picture 8">
            <a:extLst>
              <a:ext uri="{FF2B5EF4-FFF2-40B4-BE49-F238E27FC236}">
                <a16:creationId xmlns:a16="http://schemas.microsoft.com/office/drawing/2014/main" id="{62E9971C-671D-4461-8410-2C2E7FAADCDA}"/>
              </a:ext>
            </a:extLst>
          </p:cNvPr>
          <p:cNvPicPr>
            <a:picLocks noChangeAspect="1"/>
          </p:cNvPicPr>
          <p:nvPr/>
        </p:nvPicPr>
        <p:blipFill>
          <a:blip r:embed="rId4"/>
          <a:stretch>
            <a:fillRect/>
          </a:stretch>
        </p:blipFill>
        <p:spPr>
          <a:xfrm>
            <a:off x="6900274" y="3688382"/>
            <a:ext cx="4788386" cy="2913754"/>
          </a:xfrm>
          <a:prstGeom prst="rect">
            <a:avLst/>
          </a:prstGeom>
        </p:spPr>
      </p:pic>
    </p:spTree>
    <p:extLst>
      <p:ext uri="{BB962C8B-B14F-4D97-AF65-F5344CB8AC3E}">
        <p14:creationId xmlns:p14="http://schemas.microsoft.com/office/powerpoint/2010/main" val="86010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xEl>
                                              <p:pRg st="3" end="3"/>
                                            </p:txEl>
                                          </p:spTgt>
                                        </p:tgtEl>
                                        <p:attrNameLst>
                                          <p:attrName>style.visibility</p:attrName>
                                        </p:attrNameLst>
                                      </p:cBhvr>
                                      <p:to>
                                        <p:strVal val="visible"/>
                                      </p:to>
                                    </p:set>
                                    <p:anim calcmode="lin" valueType="num">
                                      <p:cBhvr additive="base">
                                        <p:cTn id="7" dur="500" fill="hold"/>
                                        <p:tgtEl>
                                          <p:spTgt spid="10">
                                            <p:txEl>
                                              <p:pRg st="3" end="3"/>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0">
                                            <p:txEl>
                                              <p:pRg st="3" end="3"/>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0">
                                            <p:txEl>
                                              <p:pRg st="4" end="4"/>
                                            </p:txEl>
                                          </p:spTgt>
                                        </p:tgtEl>
                                        <p:attrNameLst>
                                          <p:attrName>style.visibility</p:attrName>
                                        </p:attrNameLst>
                                      </p:cBhvr>
                                      <p:to>
                                        <p:strVal val="visible"/>
                                      </p:to>
                                    </p:set>
                                    <p:anim calcmode="lin" valueType="num">
                                      <p:cBhvr additive="base">
                                        <p:cTn id="11" dur="500" fill="hold"/>
                                        <p:tgtEl>
                                          <p:spTgt spid="10">
                                            <p:txEl>
                                              <p:pRg st="4" end="4"/>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0">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0">
                                            <p:txEl>
                                              <p:pRg st="6" end="6"/>
                                            </p:txEl>
                                          </p:spTgt>
                                        </p:tgtEl>
                                        <p:attrNameLst>
                                          <p:attrName>style.visibility</p:attrName>
                                        </p:attrNameLst>
                                      </p:cBhvr>
                                      <p:to>
                                        <p:strVal val="visible"/>
                                      </p:to>
                                    </p:set>
                                    <p:anim calcmode="lin" valueType="num">
                                      <p:cBhvr additive="base">
                                        <p:cTn id="17" dur="500" fill="hold"/>
                                        <p:tgtEl>
                                          <p:spTgt spid="10">
                                            <p:txEl>
                                              <p:pRg st="6" end="6"/>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10">
                                            <p:txEl>
                                              <p:pRg st="6" end="6"/>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10">
                                            <p:txEl>
                                              <p:pRg st="7" end="7"/>
                                            </p:txEl>
                                          </p:spTgt>
                                        </p:tgtEl>
                                        <p:attrNameLst>
                                          <p:attrName>style.visibility</p:attrName>
                                        </p:attrNameLst>
                                      </p:cBhvr>
                                      <p:to>
                                        <p:strVal val="visible"/>
                                      </p:to>
                                    </p:set>
                                    <p:anim calcmode="lin" valueType="num">
                                      <p:cBhvr additive="base">
                                        <p:cTn id="21" dur="500" fill="hold"/>
                                        <p:tgtEl>
                                          <p:spTgt spid="10">
                                            <p:txEl>
                                              <p:pRg st="7" end="7"/>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10">
                                            <p:txEl>
                                              <p:pRg st="7" end="7"/>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10">
                                            <p:txEl>
                                              <p:pRg st="8" end="8"/>
                                            </p:txEl>
                                          </p:spTgt>
                                        </p:tgtEl>
                                        <p:attrNameLst>
                                          <p:attrName>style.visibility</p:attrName>
                                        </p:attrNameLst>
                                      </p:cBhvr>
                                      <p:to>
                                        <p:strVal val="visible"/>
                                      </p:to>
                                    </p:set>
                                    <p:anim calcmode="lin" valueType="num">
                                      <p:cBhvr additive="base">
                                        <p:cTn id="25" dur="500" fill="hold"/>
                                        <p:tgtEl>
                                          <p:spTgt spid="10">
                                            <p:txEl>
                                              <p:pRg st="8" end="8"/>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0">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5"/>
                                        </p:tgtEl>
                                        <p:attrNameLst>
                                          <p:attrName>style.visibility</p:attrName>
                                        </p:attrNameLst>
                                      </p:cBhvr>
                                      <p:to>
                                        <p:strVal val="visible"/>
                                      </p:to>
                                    </p:set>
                                    <p:anim calcmode="lin" valueType="num">
                                      <p:cBhvr additive="base">
                                        <p:cTn id="31" dur="500" fill="hold"/>
                                        <p:tgtEl>
                                          <p:spTgt spid="5"/>
                                        </p:tgtEl>
                                        <p:attrNameLst>
                                          <p:attrName>ppt_x</p:attrName>
                                        </p:attrNameLst>
                                      </p:cBhvr>
                                      <p:tavLst>
                                        <p:tav tm="0">
                                          <p:val>
                                            <p:strVal val="#ppt_x"/>
                                          </p:val>
                                        </p:tav>
                                        <p:tav tm="100000">
                                          <p:val>
                                            <p:strVal val="#ppt_x"/>
                                          </p:val>
                                        </p:tav>
                                      </p:tavLst>
                                    </p:anim>
                                    <p:anim calcmode="lin" valueType="num">
                                      <p:cBhvr additive="base">
                                        <p:cTn id="32" dur="500" fill="hold"/>
                                        <p:tgtEl>
                                          <p:spTgt spid="5"/>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6"/>
                                        </p:tgtEl>
                                        <p:attrNameLst>
                                          <p:attrName>style.visibility</p:attrName>
                                        </p:attrNameLst>
                                      </p:cBhvr>
                                      <p:to>
                                        <p:strVal val="visible"/>
                                      </p:to>
                                    </p:set>
                                    <p:anim calcmode="lin" valueType="num">
                                      <p:cBhvr additive="base">
                                        <p:cTn id="35" dur="500" fill="hold"/>
                                        <p:tgtEl>
                                          <p:spTgt spid="6"/>
                                        </p:tgtEl>
                                        <p:attrNameLst>
                                          <p:attrName>ppt_x</p:attrName>
                                        </p:attrNameLst>
                                      </p:cBhvr>
                                      <p:tavLst>
                                        <p:tav tm="0">
                                          <p:val>
                                            <p:strVal val="#ppt_x"/>
                                          </p:val>
                                        </p:tav>
                                        <p:tav tm="100000">
                                          <p:val>
                                            <p:strVal val="#ppt_x"/>
                                          </p:val>
                                        </p:tav>
                                      </p:tavLst>
                                    </p:anim>
                                    <p:anim calcmode="lin" valueType="num">
                                      <p:cBhvr additive="base">
                                        <p:cTn id="3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10">
                                            <p:txEl>
                                              <p:pRg st="10" end="10"/>
                                            </p:txEl>
                                          </p:spTgt>
                                        </p:tgtEl>
                                        <p:attrNameLst>
                                          <p:attrName>style.visibility</p:attrName>
                                        </p:attrNameLst>
                                      </p:cBhvr>
                                      <p:to>
                                        <p:strVal val="visible"/>
                                      </p:to>
                                    </p:set>
                                    <p:anim calcmode="lin" valueType="num">
                                      <p:cBhvr additive="base">
                                        <p:cTn id="41" dur="500" fill="hold"/>
                                        <p:tgtEl>
                                          <p:spTgt spid="10">
                                            <p:txEl>
                                              <p:pRg st="10" end="10"/>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10">
                                            <p:txEl>
                                              <p:pRg st="10" end="10"/>
                                            </p:txEl>
                                          </p:spTgt>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stCondLst>
                                    <p:cond delay="0"/>
                                  </p:stCondLst>
                                  <p:childTnLst>
                                    <p:set>
                                      <p:cBhvr>
                                        <p:cTn id="44" dur="1" fill="hold">
                                          <p:stCondLst>
                                            <p:cond delay="0"/>
                                          </p:stCondLst>
                                        </p:cTn>
                                        <p:tgtEl>
                                          <p:spTgt spid="10">
                                            <p:txEl>
                                              <p:pRg st="11" end="11"/>
                                            </p:txEl>
                                          </p:spTgt>
                                        </p:tgtEl>
                                        <p:attrNameLst>
                                          <p:attrName>style.visibility</p:attrName>
                                        </p:attrNameLst>
                                      </p:cBhvr>
                                      <p:to>
                                        <p:strVal val="visible"/>
                                      </p:to>
                                    </p:set>
                                    <p:anim calcmode="lin" valueType="num">
                                      <p:cBhvr additive="base">
                                        <p:cTn id="45" dur="500" fill="hold"/>
                                        <p:tgtEl>
                                          <p:spTgt spid="10">
                                            <p:txEl>
                                              <p:pRg st="11" end="11"/>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10">
                                            <p:txEl>
                                              <p:pRg st="11" end="11"/>
                                            </p:txEl>
                                          </p:spTgt>
                                        </p:tgtEl>
                                        <p:attrNameLst>
                                          <p:attrName>ppt_y</p:attrName>
                                        </p:attrNameLst>
                                      </p:cBhvr>
                                      <p:tavLst>
                                        <p:tav tm="0">
                                          <p:val>
                                            <p:strVal val="1+#ppt_h/2"/>
                                          </p:val>
                                        </p:tav>
                                        <p:tav tm="100000">
                                          <p:val>
                                            <p:strVal val="#ppt_y"/>
                                          </p:val>
                                        </p:tav>
                                      </p:tavLst>
                                    </p:anim>
                                  </p:childTnLst>
                                </p:cTn>
                              </p:par>
                              <p:par>
                                <p:cTn id="47" presetID="2" presetClass="entr" presetSubtype="4" fill="hold" nodeType="withEffect">
                                  <p:stCondLst>
                                    <p:cond delay="0"/>
                                  </p:stCondLst>
                                  <p:childTnLst>
                                    <p:set>
                                      <p:cBhvr>
                                        <p:cTn id="48" dur="1" fill="hold">
                                          <p:stCondLst>
                                            <p:cond delay="0"/>
                                          </p:stCondLst>
                                        </p:cTn>
                                        <p:tgtEl>
                                          <p:spTgt spid="10">
                                            <p:txEl>
                                              <p:pRg st="12" end="12"/>
                                            </p:txEl>
                                          </p:spTgt>
                                        </p:tgtEl>
                                        <p:attrNameLst>
                                          <p:attrName>style.visibility</p:attrName>
                                        </p:attrNameLst>
                                      </p:cBhvr>
                                      <p:to>
                                        <p:strVal val="visible"/>
                                      </p:to>
                                    </p:set>
                                    <p:anim calcmode="lin" valueType="num">
                                      <p:cBhvr additive="base">
                                        <p:cTn id="49" dur="500" fill="hold"/>
                                        <p:tgtEl>
                                          <p:spTgt spid="10">
                                            <p:txEl>
                                              <p:pRg st="12" end="12"/>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10">
                                            <p:txEl>
                                              <p:pRg st="12" end="12"/>
                                            </p:txEl>
                                          </p:spTgt>
                                        </p:tgtEl>
                                        <p:attrNameLst>
                                          <p:attrName>ppt_y</p:attrName>
                                        </p:attrNameLst>
                                      </p:cBhvr>
                                      <p:tavLst>
                                        <p:tav tm="0">
                                          <p:val>
                                            <p:strVal val="1+#ppt_h/2"/>
                                          </p:val>
                                        </p:tav>
                                        <p:tav tm="100000">
                                          <p:val>
                                            <p:strVal val="#ppt_y"/>
                                          </p:val>
                                        </p:tav>
                                      </p:tavLst>
                                    </p:anim>
                                  </p:childTnLst>
                                </p:cTn>
                              </p:par>
                              <p:par>
                                <p:cTn id="51" presetID="2" presetClass="entr" presetSubtype="4" fill="hold" nodeType="withEffect">
                                  <p:stCondLst>
                                    <p:cond delay="0"/>
                                  </p:stCondLst>
                                  <p:childTnLst>
                                    <p:set>
                                      <p:cBhvr>
                                        <p:cTn id="52" dur="1" fill="hold">
                                          <p:stCondLst>
                                            <p:cond delay="0"/>
                                          </p:stCondLst>
                                        </p:cTn>
                                        <p:tgtEl>
                                          <p:spTgt spid="10">
                                            <p:txEl>
                                              <p:pRg st="13" end="13"/>
                                            </p:txEl>
                                          </p:spTgt>
                                        </p:tgtEl>
                                        <p:attrNameLst>
                                          <p:attrName>style.visibility</p:attrName>
                                        </p:attrNameLst>
                                      </p:cBhvr>
                                      <p:to>
                                        <p:strVal val="visible"/>
                                      </p:to>
                                    </p:set>
                                    <p:anim calcmode="lin" valueType="num">
                                      <p:cBhvr additive="base">
                                        <p:cTn id="53" dur="500" fill="hold"/>
                                        <p:tgtEl>
                                          <p:spTgt spid="10">
                                            <p:txEl>
                                              <p:pRg st="13" end="13"/>
                                            </p:txEl>
                                          </p:spTgt>
                                        </p:tgtEl>
                                        <p:attrNameLst>
                                          <p:attrName>ppt_x</p:attrName>
                                        </p:attrNameLst>
                                      </p:cBhvr>
                                      <p:tavLst>
                                        <p:tav tm="0">
                                          <p:val>
                                            <p:strVal val="#ppt_x"/>
                                          </p:val>
                                        </p:tav>
                                        <p:tav tm="100000">
                                          <p:val>
                                            <p:strVal val="#ppt_x"/>
                                          </p:val>
                                        </p:tav>
                                      </p:tavLst>
                                    </p:anim>
                                    <p:anim calcmode="lin" valueType="num">
                                      <p:cBhvr additive="base">
                                        <p:cTn id="54" dur="500" fill="hold"/>
                                        <p:tgtEl>
                                          <p:spTgt spid="10">
                                            <p:txEl>
                                              <p:pRg st="13" end="13"/>
                                            </p:txEl>
                                          </p:spTgt>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nodeType="clickEffect">
                                  <p:stCondLst>
                                    <p:cond delay="0"/>
                                  </p:stCondLst>
                                  <p:childTnLst>
                                    <p:set>
                                      <p:cBhvr>
                                        <p:cTn id="58" dur="1" fill="hold">
                                          <p:stCondLst>
                                            <p:cond delay="0"/>
                                          </p:stCondLst>
                                        </p:cTn>
                                        <p:tgtEl>
                                          <p:spTgt spid="10">
                                            <p:txEl>
                                              <p:pRg st="15" end="15"/>
                                            </p:txEl>
                                          </p:spTgt>
                                        </p:tgtEl>
                                        <p:attrNameLst>
                                          <p:attrName>style.visibility</p:attrName>
                                        </p:attrNameLst>
                                      </p:cBhvr>
                                      <p:to>
                                        <p:strVal val="visible"/>
                                      </p:to>
                                    </p:set>
                                    <p:anim calcmode="lin" valueType="num">
                                      <p:cBhvr additive="base">
                                        <p:cTn id="59" dur="500" fill="hold"/>
                                        <p:tgtEl>
                                          <p:spTgt spid="10">
                                            <p:txEl>
                                              <p:pRg st="15" end="15"/>
                                            </p:txEl>
                                          </p:spTgt>
                                        </p:tgtEl>
                                        <p:attrNameLst>
                                          <p:attrName>ppt_x</p:attrName>
                                        </p:attrNameLst>
                                      </p:cBhvr>
                                      <p:tavLst>
                                        <p:tav tm="0">
                                          <p:val>
                                            <p:strVal val="#ppt_x"/>
                                          </p:val>
                                        </p:tav>
                                        <p:tav tm="100000">
                                          <p:val>
                                            <p:strVal val="#ppt_x"/>
                                          </p:val>
                                        </p:tav>
                                      </p:tavLst>
                                    </p:anim>
                                    <p:anim calcmode="lin" valueType="num">
                                      <p:cBhvr additive="base">
                                        <p:cTn id="60" dur="500" fill="hold"/>
                                        <p:tgtEl>
                                          <p:spTgt spid="10">
                                            <p:txEl>
                                              <p:pRg st="15" end="15"/>
                                            </p:txEl>
                                          </p:spTgt>
                                        </p:tgtEl>
                                        <p:attrNameLst>
                                          <p:attrName>ppt_y</p:attrName>
                                        </p:attrNameLst>
                                      </p:cBhvr>
                                      <p:tavLst>
                                        <p:tav tm="0">
                                          <p:val>
                                            <p:strVal val="1+#ppt_h/2"/>
                                          </p:val>
                                        </p:tav>
                                        <p:tav tm="100000">
                                          <p:val>
                                            <p:strVal val="#ppt_y"/>
                                          </p:val>
                                        </p:tav>
                                      </p:tavLst>
                                    </p:anim>
                                  </p:childTnLst>
                                </p:cTn>
                              </p:par>
                              <p:par>
                                <p:cTn id="61" presetID="2" presetClass="entr" presetSubtype="4" fill="hold" nodeType="withEffect">
                                  <p:stCondLst>
                                    <p:cond delay="0"/>
                                  </p:stCondLst>
                                  <p:childTnLst>
                                    <p:set>
                                      <p:cBhvr>
                                        <p:cTn id="62" dur="1" fill="hold">
                                          <p:stCondLst>
                                            <p:cond delay="0"/>
                                          </p:stCondLst>
                                        </p:cTn>
                                        <p:tgtEl>
                                          <p:spTgt spid="10">
                                            <p:txEl>
                                              <p:pRg st="17" end="17"/>
                                            </p:txEl>
                                          </p:spTgt>
                                        </p:tgtEl>
                                        <p:attrNameLst>
                                          <p:attrName>style.visibility</p:attrName>
                                        </p:attrNameLst>
                                      </p:cBhvr>
                                      <p:to>
                                        <p:strVal val="visible"/>
                                      </p:to>
                                    </p:set>
                                    <p:anim calcmode="lin" valueType="num">
                                      <p:cBhvr additive="base">
                                        <p:cTn id="63" dur="500" fill="hold"/>
                                        <p:tgtEl>
                                          <p:spTgt spid="10">
                                            <p:txEl>
                                              <p:pRg st="17" end="17"/>
                                            </p:txEl>
                                          </p:spTgt>
                                        </p:tgtEl>
                                        <p:attrNameLst>
                                          <p:attrName>ppt_x</p:attrName>
                                        </p:attrNameLst>
                                      </p:cBhvr>
                                      <p:tavLst>
                                        <p:tav tm="0">
                                          <p:val>
                                            <p:strVal val="#ppt_x"/>
                                          </p:val>
                                        </p:tav>
                                        <p:tav tm="100000">
                                          <p:val>
                                            <p:strVal val="#ppt_x"/>
                                          </p:val>
                                        </p:tav>
                                      </p:tavLst>
                                    </p:anim>
                                    <p:anim calcmode="lin" valueType="num">
                                      <p:cBhvr additive="base">
                                        <p:cTn id="64" dur="500" fill="hold"/>
                                        <p:tgtEl>
                                          <p:spTgt spid="10">
                                            <p:txEl>
                                              <p:pRg st="17" end="17"/>
                                            </p:txEl>
                                          </p:spTgt>
                                        </p:tgtEl>
                                        <p:attrNameLst>
                                          <p:attrName>ppt_y</p:attrName>
                                        </p:attrNameLst>
                                      </p:cBhvr>
                                      <p:tavLst>
                                        <p:tav tm="0">
                                          <p:val>
                                            <p:strVal val="1+#ppt_h/2"/>
                                          </p:val>
                                        </p:tav>
                                        <p:tav tm="100000">
                                          <p:val>
                                            <p:strVal val="#ppt_y"/>
                                          </p:val>
                                        </p:tav>
                                      </p:tavLst>
                                    </p:anim>
                                  </p:childTnLst>
                                </p:cTn>
                              </p:par>
                              <p:par>
                                <p:cTn id="65" presetID="2" presetClass="entr" presetSubtype="4" fill="hold" nodeType="withEffect">
                                  <p:stCondLst>
                                    <p:cond delay="0"/>
                                  </p:stCondLst>
                                  <p:childTnLst>
                                    <p:set>
                                      <p:cBhvr>
                                        <p:cTn id="66" dur="1" fill="hold">
                                          <p:stCondLst>
                                            <p:cond delay="0"/>
                                          </p:stCondLst>
                                        </p:cTn>
                                        <p:tgtEl>
                                          <p:spTgt spid="10">
                                            <p:txEl>
                                              <p:pRg st="18" end="18"/>
                                            </p:txEl>
                                          </p:spTgt>
                                        </p:tgtEl>
                                        <p:attrNameLst>
                                          <p:attrName>style.visibility</p:attrName>
                                        </p:attrNameLst>
                                      </p:cBhvr>
                                      <p:to>
                                        <p:strVal val="visible"/>
                                      </p:to>
                                    </p:set>
                                    <p:anim calcmode="lin" valueType="num">
                                      <p:cBhvr additive="base">
                                        <p:cTn id="67" dur="500" fill="hold"/>
                                        <p:tgtEl>
                                          <p:spTgt spid="10">
                                            <p:txEl>
                                              <p:pRg st="18" end="18"/>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10">
                                            <p:txEl>
                                              <p:pRg st="18" end="1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16312" y="-5440"/>
            <a:ext cx="8606912" cy="609600"/>
          </a:xfrm>
        </p:spPr>
        <p:txBody>
          <a:bodyPr>
            <a:noAutofit/>
          </a:bodyPr>
          <a:lstStyle/>
          <a:p>
            <a:pPr algn="ctr"/>
            <a:r>
              <a:rPr lang="en-US" sz="4000" dirty="0">
                <a:gradFill>
                  <a:gsLst>
                    <a:gs pos="0">
                      <a:schemeClr val="tx2"/>
                    </a:gs>
                    <a:gs pos="46000">
                      <a:schemeClr val="tx2"/>
                    </a:gs>
                    <a:gs pos="86000">
                      <a:schemeClr val="accent5"/>
                    </a:gs>
                  </a:gsLst>
                  <a:lin ang="5400000" scaled="1"/>
                </a:gradFill>
              </a:rPr>
              <a:t>V</a:t>
            </a:r>
            <a:r>
              <a:rPr lang="en-US" sz="4000" baseline="-25000" dirty="0">
                <a:gradFill>
                  <a:gsLst>
                    <a:gs pos="0">
                      <a:schemeClr val="tx2"/>
                    </a:gs>
                    <a:gs pos="46000">
                      <a:schemeClr val="tx2"/>
                    </a:gs>
                    <a:gs pos="86000">
                      <a:schemeClr val="accent5"/>
                    </a:gs>
                  </a:gsLst>
                  <a:lin ang="5400000" scaled="1"/>
                </a:gradFill>
              </a:rPr>
              <a:t>BE</a:t>
            </a:r>
            <a:r>
              <a:rPr lang="en-US" sz="4000" dirty="0">
                <a:gradFill>
                  <a:gsLst>
                    <a:gs pos="0">
                      <a:schemeClr val="tx2"/>
                    </a:gs>
                    <a:gs pos="46000">
                      <a:schemeClr val="tx2"/>
                    </a:gs>
                    <a:gs pos="86000">
                      <a:schemeClr val="accent5"/>
                    </a:gs>
                  </a:gsLst>
                  <a:lin ang="5400000" scaled="1"/>
                </a:gradFill>
              </a:rPr>
              <a:t> Current Limit Circuit (Continued)</a:t>
            </a:r>
          </a:p>
        </p:txBody>
      </p:sp>
      <p:sp>
        <p:nvSpPr>
          <p:cNvPr id="10" name="Rectangle 9"/>
          <p:cNvSpPr/>
          <p:nvPr/>
        </p:nvSpPr>
        <p:spPr>
          <a:xfrm>
            <a:off x="385894" y="691697"/>
            <a:ext cx="11467749" cy="5986254"/>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en-US" sz="1800" b="0" i="0" u="none" strike="noStrike" kern="1200" cap="none" spc="0" normalizeH="0" baseline="0" noProof="0" dirty="0">
                <a:ln>
                  <a:noFill/>
                </a:ln>
                <a:solidFill>
                  <a:srgbClr val="000000"/>
                </a:solidFill>
                <a:effectLst/>
                <a:uLnTx/>
                <a:uFillTx/>
                <a:latin typeface="Cambria" panose="02040503050406030204"/>
                <a:ea typeface="+mn-ea"/>
                <a:cs typeface="+mn-cs"/>
              </a:rPr>
              <a:t>When in regulation the output of op-amp U1 controls the base current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srgbClr val="000000"/>
                </a:solidFill>
                <a:effectLst/>
                <a:uLnTx/>
                <a:uFillTx/>
                <a:latin typeface="Cambria" panose="02040503050406030204"/>
                <a:ea typeface="+mn-ea"/>
                <a:cs typeface="+mn-cs"/>
              </a:rPr>
              <a:t>of Q2 so as to maintain an output voltage of 5.0 V, over a wide range of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srgbClr val="000000"/>
                </a:solidFill>
                <a:effectLst/>
                <a:uLnTx/>
                <a:uFillTx/>
                <a:latin typeface="Cambria" panose="02040503050406030204"/>
                <a:ea typeface="+mn-ea"/>
                <a:cs typeface="+mn-cs"/>
              </a:rPr>
              <a:t>load currents.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Cambria" panose="02040503050406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mbria" panose="02040503050406030204"/>
                <a:ea typeface="+mn-ea"/>
                <a:cs typeface="+mn-cs"/>
              </a:rPr>
              <a:t>The parts cost for the adjacent V</a:t>
            </a:r>
            <a:r>
              <a:rPr kumimoji="0" lang="en-US" sz="1800" b="0" i="0" u="none" strike="noStrike" kern="1200" cap="none" spc="0" normalizeH="0" baseline="-25000" noProof="0" dirty="0">
                <a:ln>
                  <a:noFill/>
                </a:ln>
                <a:solidFill>
                  <a:prstClr val="black"/>
                </a:solidFill>
                <a:effectLst/>
                <a:uLnTx/>
                <a:uFillTx/>
                <a:latin typeface="Cambria" panose="02040503050406030204"/>
                <a:ea typeface="+mn-ea"/>
                <a:cs typeface="+mn-cs"/>
              </a:rPr>
              <a:t>BE</a:t>
            </a:r>
            <a:r>
              <a:rPr kumimoji="0" lang="en-US" sz="1800" b="0" i="0" u="none" strike="noStrike" kern="1200" cap="none" spc="0" normalizeH="0" baseline="0" noProof="0" dirty="0">
                <a:ln>
                  <a:noFill/>
                </a:ln>
                <a:solidFill>
                  <a:prstClr val="black"/>
                </a:solidFill>
                <a:effectLst/>
                <a:uLnTx/>
                <a:uFillTx/>
                <a:latin typeface="Cambria" panose="02040503050406030204"/>
                <a:ea typeface="+mn-ea"/>
                <a:cs typeface="+mn-cs"/>
              </a:rPr>
              <a:t> current limit circuitry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mbria" panose="02040503050406030204"/>
                <a:ea typeface="+mn-ea"/>
                <a:cs typeface="+mn-cs"/>
              </a:rPr>
              <a:t>is less than 10 cents in production quantities.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black"/>
              </a:solidFill>
              <a:effectLst/>
              <a:uLnTx/>
              <a:uFillTx/>
              <a:latin typeface="Cambria" panose="02040503050406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mbria" panose="02040503050406030204"/>
                <a:ea typeface="+mn-ea"/>
                <a:cs typeface="+mn-cs"/>
              </a:rPr>
              <a:t>What is the output voltage </a:t>
            </a:r>
            <a:r>
              <a:rPr kumimoji="0" lang="en-US" sz="1800" b="0" i="0" u="none" strike="noStrike" kern="1200" cap="none" spc="0" normalizeH="0" baseline="0" noProof="0" dirty="0" err="1">
                <a:ln>
                  <a:noFill/>
                </a:ln>
                <a:solidFill>
                  <a:prstClr val="black"/>
                </a:solidFill>
                <a:effectLst/>
                <a:uLnTx/>
                <a:uFillTx/>
                <a:latin typeface="Cambria" panose="02040503050406030204"/>
                <a:ea typeface="+mn-ea"/>
                <a:cs typeface="+mn-cs"/>
              </a:rPr>
              <a:t>V</a:t>
            </a:r>
            <a:r>
              <a:rPr kumimoji="0" lang="en-US" sz="1800" b="0" i="0" u="none" strike="noStrike" kern="1200" cap="none" spc="0" normalizeH="0" baseline="-25000" noProof="0" dirty="0" err="1">
                <a:ln>
                  <a:noFill/>
                </a:ln>
                <a:solidFill>
                  <a:prstClr val="black"/>
                </a:solidFill>
                <a:effectLst/>
                <a:uLnTx/>
                <a:uFillTx/>
                <a:latin typeface="Cambria" panose="02040503050406030204"/>
                <a:ea typeface="+mn-ea"/>
                <a:cs typeface="+mn-cs"/>
              </a:rPr>
              <a:t>out</a:t>
            </a:r>
            <a:r>
              <a:rPr kumimoji="0" lang="en-US" sz="1800" b="0" i="0" u="none" strike="noStrike" kern="1200" cap="none" spc="0" normalizeH="0" baseline="0" noProof="0" dirty="0">
                <a:ln>
                  <a:noFill/>
                </a:ln>
                <a:solidFill>
                  <a:prstClr val="black"/>
                </a:solidFill>
                <a:effectLst/>
                <a:uLnTx/>
                <a:uFillTx/>
                <a:latin typeface="Cambria" panose="02040503050406030204"/>
                <a:ea typeface="+mn-ea"/>
                <a:cs typeface="+mn-cs"/>
              </a:rPr>
              <a:t>, when the current limit is activated?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en-US" sz="1800" b="0" i="0" u="none" strike="noStrike" kern="1200" cap="none" spc="0" normalizeH="0" baseline="0" noProof="0" dirty="0">
              <a:ln>
                <a:noFill/>
              </a:ln>
              <a:solidFill>
                <a:srgbClr val="000000"/>
              </a:solidFill>
              <a:effectLst/>
              <a:uLnTx/>
              <a:uFillTx/>
              <a:latin typeface="Cambria" panose="02040503050406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mbria" panose="02040503050406030204"/>
                <a:ea typeface="+mn-ea"/>
                <a:cs typeface="+mn-cs"/>
              </a:rPr>
              <a:t> </a:t>
            </a:r>
            <a:r>
              <a:rPr kumimoji="0" lang="en-US" sz="1800" b="0" i="0" u="none" strike="noStrike" kern="1200" cap="none" spc="0" normalizeH="0" baseline="0" noProof="0" dirty="0" err="1">
                <a:ln>
                  <a:noFill/>
                </a:ln>
                <a:solidFill>
                  <a:prstClr val="black"/>
                </a:solidFill>
                <a:effectLst/>
                <a:uLnTx/>
                <a:uFillTx/>
                <a:latin typeface="Cambria" panose="02040503050406030204"/>
                <a:ea typeface="+mn-ea"/>
                <a:cs typeface="+mn-cs"/>
              </a:rPr>
              <a:t>V</a:t>
            </a:r>
            <a:r>
              <a:rPr kumimoji="0" lang="en-US" sz="1800" b="0" i="0" u="none" strike="noStrike" kern="1200" cap="none" spc="0" normalizeH="0" baseline="-25000" noProof="0" dirty="0" err="1">
                <a:ln>
                  <a:noFill/>
                </a:ln>
                <a:solidFill>
                  <a:prstClr val="black"/>
                </a:solidFill>
                <a:effectLst/>
                <a:uLnTx/>
                <a:uFillTx/>
                <a:latin typeface="Cambria" panose="02040503050406030204"/>
                <a:ea typeface="+mn-ea"/>
                <a:cs typeface="+mn-cs"/>
              </a:rPr>
              <a:t>out</a:t>
            </a:r>
            <a:r>
              <a:rPr kumimoji="0" lang="en-US" sz="1800" b="0" i="0" u="none" strike="noStrike" kern="1200" cap="none" spc="0" normalizeH="0" baseline="0" noProof="0" dirty="0">
                <a:ln>
                  <a:noFill/>
                </a:ln>
                <a:solidFill>
                  <a:prstClr val="black"/>
                </a:solidFill>
                <a:effectLst/>
                <a:uLnTx/>
                <a:uFillTx/>
                <a:latin typeface="Cambria" panose="02040503050406030204"/>
                <a:ea typeface="+mn-ea"/>
                <a:cs typeface="+mn-cs"/>
              </a:rPr>
              <a:t> = (</a:t>
            </a:r>
            <a:r>
              <a:rPr kumimoji="0" lang="en-US" sz="1800" b="0" i="0" u="none" strike="noStrike" kern="1200" cap="none" spc="0" normalizeH="0" baseline="0" noProof="0" dirty="0" err="1">
                <a:ln>
                  <a:noFill/>
                </a:ln>
                <a:solidFill>
                  <a:prstClr val="black"/>
                </a:solidFill>
                <a:effectLst/>
                <a:uLnTx/>
                <a:uFillTx/>
                <a:latin typeface="Cambria" panose="02040503050406030204"/>
                <a:ea typeface="+mn-ea"/>
                <a:cs typeface="+mn-cs"/>
              </a:rPr>
              <a:t>I</a:t>
            </a:r>
            <a:r>
              <a:rPr kumimoji="0" lang="en-US" sz="1800" b="0" i="0" u="none" strike="noStrike" kern="1200" cap="none" spc="0" normalizeH="0" baseline="-25000" noProof="0" dirty="0" err="1">
                <a:ln>
                  <a:noFill/>
                </a:ln>
                <a:solidFill>
                  <a:prstClr val="black"/>
                </a:solidFill>
                <a:effectLst/>
                <a:uLnTx/>
                <a:uFillTx/>
                <a:latin typeface="Cambria" panose="02040503050406030204"/>
                <a:ea typeface="+mn-ea"/>
                <a:cs typeface="+mn-cs"/>
              </a:rPr>
              <a:t>lim</a:t>
            </a:r>
            <a:r>
              <a:rPr kumimoji="0" lang="en-US" sz="1800" b="0" i="0" u="none" strike="noStrike" kern="1200" cap="none" spc="0" normalizeH="0" baseline="0" noProof="0" dirty="0">
                <a:ln>
                  <a:noFill/>
                </a:ln>
                <a:solidFill>
                  <a:prstClr val="black"/>
                </a:solidFill>
                <a:effectLst/>
                <a:uLnTx/>
                <a:uFillTx/>
                <a:latin typeface="Cambria" panose="02040503050406030204"/>
                <a:ea typeface="+mn-ea"/>
                <a:cs typeface="+mn-cs"/>
              </a:rPr>
              <a:t>)</a:t>
            </a:r>
            <a:r>
              <a:rPr kumimoji="0" lang="en-US" sz="1800" b="0" i="0" u="none" strike="noStrike" kern="1200" cap="none" spc="0" normalizeH="0" baseline="0" noProof="0" dirty="0" err="1">
                <a:ln>
                  <a:noFill/>
                </a:ln>
                <a:solidFill>
                  <a:prstClr val="black"/>
                </a:solidFill>
                <a:effectLst/>
                <a:uLnTx/>
                <a:uFillTx/>
                <a:latin typeface="Cambria" panose="02040503050406030204"/>
                <a:ea typeface="+mn-ea"/>
                <a:cs typeface="+mn-cs"/>
              </a:rPr>
              <a:t>R</a:t>
            </a:r>
            <a:r>
              <a:rPr kumimoji="0" lang="en-US" sz="1800" b="0" i="0" u="none" strike="noStrike" kern="1200" cap="none" spc="0" normalizeH="0" baseline="-25000" noProof="0" dirty="0" err="1">
                <a:ln>
                  <a:noFill/>
                </a:ln>
                <a:solidFill>
                  <a:prstClr val="black"/>
                </a:solidFill>
                <a:effectLst/>
                <a:uLnTx/>
                <a:uFillTx/>
                <a:latin typeface="Cambria" panose="02040503050406030204"/>
                <a:ea typeface="+mn-ea"/>
                <a:cs typeface="+mn-cs"/>
              </a:rPr>
              <a:t>limit</a:t>
            </a:r>
            <a:r>
              <a:rPr kumimoji="0" lang="en-US" sz="1800" b="0" i="0" u="none" strike="noStrike" kern="1200" cap="none" spc="0" normalizeH="0" baseline="0" noProof="0" dirty="0">
                <a:ln>
                  <a:noFill/>
                </a:ln>
                <a:solidFill>
                  <a:prstClr val="black"/>
                </a:solidFill>
                <a:effectLst/>
                <a:uLnTx/>
                <a:uFillTx/>
                <a:latin typeface="Cambria" panose="02040503050406030204"/>
                <a:ea typeface="+mn-ea"/>
                <a:cs typeface="+mn-cs"/>
              </a:rPr>
              <a:t>, which is less than the desired 5 V. We say that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mbria" panose="02040503050406030204"/>
                <a:ea typeface="+mn-ea"/>
                <a:cs typeface="+mn-cs"/>
              </a:rPr>
              <a:t>the voltage regulator has come out of regulation when operating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mbria" panose="02040503050406030204"/>
                <a:ea typeface="+mn-ea"/>
                <a:cs typeface="+mn-cs"/>
              </a:rPr>
              <a:t>in current limit, with the output voltage becoming a function of</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mbria" panose="02040503050406030204"/>
                <a:ea typeface="+mn-ea"/>
                <a:cs typeface="+mn-cs"/>
              </a:rPr>
              <a:t>load current.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mbria" panose="02040503050406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mbria" panose="02040503050406030204"/>
                <a:ea typeface="+mn-ea"/>
                <a:cs typeface="+mn-cs"/>
              </a:rPr>
              <a:t>Another point of view is that the voltage regulator, which is a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mbria" panose="02040503050406030204"/>
                <a:ea typeface="+mn-ea"/>
                <a:cs typeface="+mn-cs"/>
              </a:rPr>
              <a:t>voltage source, turns into a current regulator, or current source,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mbria" panose="02040503050406030204"/>
                <a:ea typeface="+mn-ea"/>
                <a:cs typeface="+mn-cs"/>
              </a:rPr>
              <a:t>upon entering current limit.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en-US" sz="1800" b="0" i="0" u="none" strike="noStrike" kern="1200" cap="none" spc="0" normalizeH="0" baseline="0" noProof="0" dirty="0">
              <a:ln>
                <a:noFill/>
              </a:ln>
              <a:solidFill>
                <a:srgbClr val="000000"/>
              </a:solidFill>
              <a:effectLst/>
              <a:uLnTx/>
              <a:uFillTx/>
              <a:latin typeface="Cambria" panose="02040503050406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en-US" sz="1800" b="0" i="0" u="none" strike="noStrike" kern="1200" cap="none" spc="0" normalizeH="0" baseline="0" noProof="0" dirty="0">
                <a:ln>
                  <a:noFill/>
                </a:ln>
                <a:solidFill>
                  <a:prstClr val="black"/>
                </a:solidFill>
                <a:effectLst/>
                <a:uLnTx/>
                <a:uFillTx/>
                <a:latin typeface="Cambria" panose="02040503050406030204"/>
                <a:ea typeface="+mn-ea"/>
                <a:cs typeface="+mn-cs"/>
              </a:rPr>
              <a:t>A current limit is much more convenient than a 1-time </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altLang="en-US" sz="1800" b="0" i="0" u="none" strike="noStrike" kern="1200" cap="none" spc="0" normalizeH="0" baseline="0" noProof="0" dirty="0">
                <a:ln>
                  <a:noFill/>
                </a:ln>
                <a:solidFill>
                  <a:prstClr val="black"/>
                </a:solidFill>
                <a:effectLst/>
                <a:uLnTx/>
                <a:uFillTx/>
                <a:latin typeface="Cambria" panose="02040503050406030204"/>
                <a:ea typeface="+mn-ea"/>
                <a:cs typeface="+mn-cs"/>
              </a:rPr>
              <a:t>blowable fuse for circuit protection.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Cambria" panose="02040503050406030204"/>
              <a:ea typeface="+mn-ea"/>
              <a:cs typeface="+mn-cs"/>
            </a:endParaRPr>
          </a:p>
        </p:txBody>
      </p:sp>
      <p:pic>
        <p:nvPicPr>
          <p:cNvPr id="14" name="Picture 13">
            <a:extLst>
              <a:ext uri="{FF2B5EF4-FFF2-40B4-BE49-F238E27FC236}">
                <a16:creationId xmlns:a16="http://schemas.microsoft.com/office/drawing/2014/main" id="{46580DAD-20AB-455C-AF57-4C9227497981}"/>
              </a:ext>
            </a:extLst>
          </p:cNvPr>
          <p:cNvPicPr>
            <a:picLocks noChangeAspect="1"/>
          </p:cNvPicPr>
          <p:nvPr/>
        </p:nvPicPr>
        <p:blipFill>
          <a:blip r:embed="rId3"/>
          <a:stretch>
            <a:fillRect/>
          </a:stretch>
        </p:blipFill>
        <p:spPr>
          <a:xfrm>
            <a:off x="7669806" y="740354"/>
            <a:ext cx="4018854" cy="2776663"/>
          </a:xfrm>
          <a:prstGeom prst="rect">
            <a:avLst/>
          </a:prstGeom>
        </p:spPr>
      </p:pic>
      <p:pic>
        <p:nvPicPr>
          <p:cNvPr id="17" name="Picture 16">
            <a:extLst>
              <a:ext uri="{FF2B5EF4-FFF2-40B4-BE49-F238E27FC236}">
                <a16:creationId xmlns:a16="http://schemas.microsoft.com/office/drawing/2014/main" id="{7CAD4897-696B-49C6-ACF2-9BD3A62479D2}"/>
              </a:ext>
            </a:extLst>
          </p:cNvPr>
          <p:cNvPicPr>
            <a:picLocks noChangeAspect="1"/>
          </p:cNvPicPr>
          <p:nvPr/>
        </p:nvPicPr>
        <p:blipFill>
          <a:blip r:embed="rId4"/>
          <a:stretch>
            <a:fillRect/>
          </a:stretch>
        </p:blipFill>
        <p:spPr>
          <a:xfrm>
            <a:off x="6900274" y="3603318"/>
            <a:ext cx="4788386" cy="2913754"/>
          </a:xfrm>
          <a:prstGeom prst="rect">
            <a:avLst/>
          </a:prstGeom>
        </p:spPr>
      </p:pic>
    </p:spTree>
    <p:extLst>
      <p:ext uri="{BB962C8B-B14F-4D97-AF65-F5344CB8AC3E}">
        <p14:creationId xmlns:p14="http://schemas.microsoft.com/office/powerpoint/2010/main" val="3153290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 calcmode="lin" valueType="num">
                                      <p:cBhvr additive="base">
                                        <p:cTn id="7" dur="50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0">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anim calcmode="lin" valueType="num">
                                      <p:cBhvr additive="base">
                                        <p:cTn id="11" dur="500" fill="hold"/>
                                        <p:tgtEl>
                                          <p:spTgt spid="10">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0">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anim calcmode="lin" valueType="num">
                                      <p:cBhvr additive="base">
                                        <p:cTn id="15" dur="500" fill="hold"/>
                                        <p:tgtEl>
                                          <p:spTgt spid="10">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10">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10">
                                            <p:txEl>
                                              <p:pRg st="4" end="4"/>
                                            </p:txEl>
                                          </p:spTgt>
                                        </p:tgtEl>
                                        <p:attrNameLst>
                                          <p:attrName>style.visibility</p:attrName>
                                        </p:attrNameLst>
                                      </p:cBhvr>
                                      <p:to>
                                        <p:strVal val="visible"/>
                                      </p:to>
                                    </p:set>
                                    <p:anim calcmode="lin" valueType="num">
                                      <p:cBhvr additive="base">
                                        <p:cTn id="21" dur="500" fill="hold"/>
                                        <p:tgtEl>
                                          <p:spTgt spid="10">
                                            <p:txEl>
                                              <p:pRg st="4" end="4"/>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10">
                                            <p:txEl>
                                              <p:pRg st="4" end="4"/>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10">
                                            <p:txEl>
                                              <p:pRg st="5" end="5"/>
                                            </p:txEl>
                                          </p:spTgt>
                                        </p:tgtEl>
                                        <p:attrNameLst>
                                          <p:attrName>style.visibility</p:attrName>
                                        </p:attrNameLst>
                                      </p:cBhvr>
                                      <p:to>
                                        <p:strVal val="visible"/>
                                      </p:to>
                                    </p:set>
                                    <p:anim calcmode="lin" valueType="num">
                                      <p:cBhvr additive="base">
                                        <p:cTn id="25" dur="500" fill="hold"/>
                                        <p:tgtEl>
                                          <p:spTgt spid="10">
                                            <p:txEl>
                                              <p:pRg st="5" end="5"/>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0">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0">
                                            <p:txEl>
                                              <p:pRg st="7" end="7"/>
                                            </p:txEl>
                                          </p:spTgt>
                                        </p:tgtEl>
                                        <p:attrNameLst>
                                          <p:attrName>style.visibility</p:attrName>
                                        </p:attrNameLst>
                                      </p:cBhvr>
                                      <p:to>
                                        <p:strVal val="visible"/>
                                      </p:to>
                                    </p:set>
                                    <p:anim calcmode="lin" valueType="num">
                                      <p:cBhvr additive="base">
                                        <p:cTn id="31" dur="500" fill="hold"/>
                                        <p:tgtEl>
                                          <p:spTgt spid="10">
                                            <p:txEl>
                                              <p:pRg st="7" end="7"/>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0">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0">
                                            <p:txEl>
                                              <p:pRg st="9" end="9"/>
                                            </p:txEl>
                                          </p:spTgt>
                                        </p:tgtEl>
                                        <p:attrNameLst>
                                          <p:attrName>style.visibility</p:attrName>
                                        </p:attrNameLst>
                                      </p:cBhvr>
                                      <p:to>
                                        <p:strVal val="visible"/>
                                      </p:to>
                                    </p:set>
                                    <p:anim calcmode="lin" valueType="num">
                                      <p:cBhvr additive="base">
                                        <p:cTn id="37" dur="500" fill="hold"/>
                                        <p:tgtEl>
                                          <p:spTgt spid="10">
                                            <p:txEl>
                                              <p:pRg st="9" end="9"/>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0">
                                            <p:txEl>
                                              <p:pRg st="9" end="9"/>
                                            </p:txEl>
                                          </p:spTgt>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10">
                                            <p:txEl>
                                              <p:pRg st="10" end="10"/>
                                            </p:txEl>
                                          </p:spTgt>
                                        </p:tgtEl>
                                        <p:attrNameLst>
                                          <p:attrName>style.visibility</p:attrName>
                                        </p:attrNameLst>
                                      </p:cBhvr>
                                      <p:to>
                                        <p:strVal val="visible"/>
                                      </p:to>
                                    </p:set>
                                    <p:anim calcmode="lin" valueType="num">
                                      <p:cBhvr additive="base">
                                        <p:cTn id="41" dur="500" fill="hold"/>
                                        <p:tgtEl>
                                          <p:spTgt spid="10">
                                            <p:txEl>
                                              <p:pRg st="10" end="10"/>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10">
                                            <p:txEl>
                                              <p:pRg st="10" end="10"/>
                                            </p:txEl>
                                          </p:spTgt>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stCondLst>
                                    <p:cond delay="0"/>
                                  </p:stCondLst>
                                  <p:childTnLst>
                                    <p:set>
                                      <p:cBhvr>
                                        <p:cTn id="44" dur="1" fill="hold">
                                          <p:stCondLst>
                                            <p:cond delay="0"/>
                                          </p:stCondLst>
                                        </p:cTn>
                                        <p:tgtEl>
                                          <p:spTgt spid="10">
                                            <p:txEl>
                                              <p:pRg st="11" end="11"/>
                                            </p:txEl>
                                          </p:spTgt>
                                        </p:tgtEl>
                                        <p:attrNameLst>
                                          <p:attrName>style.visibility</p:attrName>
                                        </p:attrNameLst>
                                      </p:cBhvr>
                                      <p:to>
                                        <p:strVal val="visible"/>
                                      </p:to>
                                    </p:set>
                                    <p:anim calcmode="lin" valueType="num">
                                      <p:cBhvr additive="base">
                                        <p:cTn id="45" dur="500" fill="hold"/>
                                        <p:tgtEl>
                                          <p:spTgt spid="10">
                                            <p:txEl>
                                              <p:pRg st="11" end="11"/>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10">
                                            <p:txEl>
                                              <p:pRg st="11" end="11"/>
                                            </p:txEl>
                                          </p:spTgt>
                                        </p:tgtEl>
                                        <p:attrNameLst>
                                          <p:attrName>ppt_y</p:attrName>
                                        </p:attrNameLst>
                                      </p:cBhvr>
                                      <p:tavLst>
                                        <p:tav tm="0">
                                          <p:val>
                                            <p:strVal val="1+#ppt_h/2"/>
                                          </p:val>
                                        </p:tav>
                                        <p:tav tm="100000">
                                          <p:val>
                                            <p:strVal val="#ppt_y"/>
                                          </p:val>
                                        </p:tav>
                                      </p:tavLst>
                                    </p:anim>
                                  </p:childTnLst>
                                </p:cTn>
                              </p:par>
                              <p:par>
                                <p:cTn id="47" presetID="2" presetClass="entr" presetSubtype="4" fill="hold" nodeType="withEffect">
                                  <p:stCondLst>
                                    <p:cond delay="0"/>
                                  </p:stCondLst>
                                  <p:childTnLst>
                                    <p:set>
                                      <p:cBhvr>
                                        <p:cTn id="48" dur="1" fill="hold">
                                          <p:stCondLst>
                                            <p:cond delay="0"/>
                                          </p:stCondLst>
                                        </p:cTn>
                                        <p:tgtEl>
                                          <p:spTgt spid="10">
                                            <p:txEl>
                                              <p:pRg st="12" end="12"/>
                                            </p:txEl>
                                          </p:spTgt>
                                        </p:tgtEl>
                                        <p:attrNameLst>
                                          <p:attrName>style.visibility</p:attrName>
                                        </p:attrNameLst>
                                      </p:cBhvr>
                                      <p:to>
                                        <p:strVal val="visible"/>
                                      </p:to>
                                    </p:set>
                                    <p:anim calcmode="lin" valueType="num">
                                      <p:cBhvr additive="base">
                                        <p:cTn id="49" dur="500" fill="hold"/>
                                        <p:tgtEl>
                                          <p:spTgt spid="10">
                                            <p:txEl>
                                              <p:pRg st="12" end="12"/>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10">
                                            <p:txEl>
                                              <p:pRg st="12" end="12"/>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10">
                                            <p:txEl>
                                              <p:pRg st="14" end="14"/>
                                            </p:txEl>
                                          </p:spTgt>
                                        </p:tgtEl>
                                        <p:attrNameLst>
                                          <p:attrName>style.visibility</p:attrName>
                                        </p:attrNameLst>
                                      </p:cBhvr>
                                      <p:to>
                                        <p:strVal val="visible"/>
                                      </p:to>
                                    </p:set>
                                    <p:anim calcmode="lin" valueType="num">
                                      <p:cBhvr additive="base">
                                        <p:cTn id="55" dur="500" fill="hold"/>
                                        <p:tgtEl>
                                          <p:spTgt spid="10">
                                            <p:txEl>
                                              <p:pRg st="14" end="14"/>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10">
                                            <p:txEl>
                                              <p:pRg st="14" end="14"/>
                                            </p:txEl>
                                          </p:spTgt>
                                        </p:tgtEl>
                                        <p:attrNameLst>
                                          <p:attrName>ppt_y</p:attrName>
                                        </p:attrNameLst>
                                      </p:cBhvr>
                                      <p:tavLst>
                                        <p:tav tm="0">
                                          <p:val>
                                            <p:strVal val="1+#ppt_h/2"/>
                                          </p:val>
                                        </p:tav>
                                        <p:tav tm="100000">
                                          <p:val>
                                            <p:strVal val="#ppt_y"/>
                                          </p:val>
                                        </p:tav>
                                      </p:tavLst>
                                    </p:anim>
                                  </p:childTnLst>
                                </p:cTn>
                              </p:par>
                              <p:par>
                                <p:cTn id="57" presetID="2" presetClass="entr" presetSubtype="4" fill="hold" nodeType="withEffect">
                                  <p:stCondLst>
                                    <p:cond delay="0"/>
                                  </p:stCondLst>
                                  <p:childTnLst>
                                    <p:set>
                                      <p:cBhvr>
                                        <p:cTn id="58" dur="1" fill="hold">
                                          <p:stCondLst>
                                            <p:cond delay="0"/>
                                          </p:stCondLst>
                                        </p:cTn>
                                        <p:tgtEl>
                                          <p:spTgt spid="10">
                                            <p:txEl>
                                              <p:pRg st="15" end="15"/>
                                            </p:txEl>
                                          </p:spTgt>
                                        </p:tgtEl>
                                        <p:attrNameLst>
                                          <p:attrName>style.visibility</p:attrName>
                                        </p:attrNameLst>
                                      </p:cBhvr>
                                      <p:to>
                                        <p:strVal val="visible"/>
                                      </p:to>
                                    </p:set>
                                    <p:anim calcmode="lin" valueType="num">
                                      <p:cBhvr additive="base">
                                        <p:cTn id="59" dur="500" fill="hold"/>
                                        <p:tgtEl>
                                          <p:spTgt spid="10">
                                            <p:txEl>
                                              <p:pRg st="15" end="15"/>
                                            </p:txEl>
                                          </p:spTgt>
                                        </p:tgtEl>
                                        <p:attrNameLst>
                                          <p:attrName>ppt_x</p:attrName>
                                        </p:attrNameLst>
                                      </p:cBhvr>
                                      <p:tavLst>
                                        <p:tav tm="0">
                                          <p:val>
                                            <p:strVal val="#ppt_x"/>
                                          </p:val>
                                        </p:tav>
                                        <p:tav tm="100000">
                                          <p:val>
                                            <p:strVal val="#ppt_x"/>
                                          </p:val>
                                        </p:tav>
                                      </p:tavLst>
                                    </p:anim>
                                    <p:anim calcmode="lin" valueType="num">
                                      <p:cBhvr additive="base">
                                        <p:cTn id="60" dur="500" fill="hold"/>
                                        <p:tgtEl>
                                          <p:spTgt spid="10">
                                            <p:txEl>
                                              <p:pRg st="15" end="15"/>
                                            </p:txEl>
                                          </p:spTgt>
                                        </p:tgtEl>
                                        <p:attrNameLst>
                                          <p:attrName>ppt_y</p:attrName>
                                        </p:attrNameLst>
                                      </p:cBhvr>
                                      <p:tavLst>
                                        <p:tav tm="0">
                                          <p:val>
                                            <p:strVal val="1+#ppt_h/2"/>
                                          </p:val>
                                        </p:tav>
                                        <p:tav tm="100000">
                                          <p:val>
                                            <p:strVal val="#ppt_y"/>
                                          </p:val>
                                        </p:tav>
                                      </p:tavLst>
                                    </p:anim>
                                  </p:childTnLst>
                                </p:cTn>
                              </p:par>
                              <p:par>
                                <p:cTn id="61" presetID="2" presetClass="entr" presetSubtype="4" fill="hold" nodeType="withEffect">
                                  <p:stCondLst>
                                    <p:cond delay="0"/>
                                  </p:stCondLst>
                                  <p:childTnLst>
                                    <p:set>
                                      <p:cBhvr>
                                        <p:cTn id="62" dur="1" fill="hold">
                                          <p:stCondLst>
                                            <p:cond delay="0"/>
                                          </p:stCondLst>
                                        </p:cTn>
                                        <p:tgtEl>
                                          <p:spTgt spid="10">
                                            <p:txEl>
                                              <p:pRg st="16" end="16"/>
                                            </p:txEl>
                                          </p:spTgt>
                                        </p:tgtEl>
                                        <p:attrNameLst>
                                          <p:attrName>style.visibility</p:attrName>
                                        </p:attrNameLst>
                                      </p:cBhvr>
                                      <p:to>
                                        <p:strVal val="visible"/>
                                      </p:to>
                                    </p:set>
                                    <p:anim calcmode="lin" valueType="num">
                                      <p:cBhvr additive="base">
                                        <p:cTn id="63" dur="500" fill="hold"/>
                                        <p:tgtEl>
                                          <p:spTgt spid="10">
                                            <p:txEl>
                                              <p:pRg st="16" end="16"/>
                                            </p:txEl>
                                          </p:spTgt>
                                        </p:tgtEl>
                                        <p:attrNameLst>
                                          <p:attrName>ppt_x</p:attrName>
                                        </p:attrNameLst>
                                      </p:cBhvr>
                                      <p:tavLst>
                                        <p:tav tm="0">
                                          <p:val>
                                            <p:strVal val="#ppt_x"/>
                                          </p:val>
                                        </p:tav>
                                        <p:tav tm="100000">
                                          <p:val>
                                            <p:strVal val="#ppt_x"/>
                                          </p:val>
                                        </p:tav>
                                      </p:tavLst>
                                    </p:anim>
                                    <p:anim calcmode="lin" valueType="num">
                                      <p:cBhvr additive="base">
                                        <p:cTn id="64" dur="500" fill="hold"/>
                                        <p:tgtEl>
                                          <p:spTgt spid="10">
                                            <p:txEl>
                                              <p:pRg st="16" end="16"/>
                                            </p:txEl>
                                          </p:spTgt>
                                        </p:tgtEl>
                                        <p:attrNameLst>
                                          <p:attrName>ppt_y</p:attrName>
                                        </p:attrNameLst>
                                      </p:cBhvr>
                                      <p:tavLst>
                                        <p:tav tm="0">
                                          <p:val>
                                            <p:strVal val="1+#ppt_h/2"/>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2" presetClass="entr" presetSubtype="4" fill="hold" nodeType="clickEffect">
                                  <p:stCondLst>
                                    <p:cond delay="0"/>
                                  </p:stCondLst>
                                  <p:childTnLst>
                                    <p:set>
                                      <p:cBhvr>
                                        <p:cTn id="68" dur="1" fill="hold">
                                          <p:stCondLst>
                                            <p:cond delay="0"/>
                                          </p:stCondLst>
                                        </p:cTn>
                                        <p:tgtEl>
                                          <p:spTgt spid="10">
                                            <p:txEl>
                                              <p:pRg st="18" end="18"/>
                                            </p:txEl>
                                          </p:spTgt>
                                        </p:tgtEl>
                                        <p:attrNameLst>
                                          <p:attrName>style.visibility</p:attrName>
                                        </p:attrNameLst>
                                      </p:cBhvr>
                                      <p:to>
                                        <p:strVal val="visible"/>
                                      </p:to>
                                    </p:set>
                                    <p:anim calcmode="lin" valueType="num">
                                      <p:cBhvr additive="base">
                                        <p:cTn id="69" dur="500" fill="hold"/>
                                        <p:tgtEl>
                                          <p:spTgt spid="10">
                                            <p:txEl>
                                              <p:pRg st="18" end="18"/>
                                            </p:txEl>
                                          </p:spTgt>
                                        </p:tgtEl>
                                        <p:attrNameLst>
                                          <p:attrName>ppt_x</p:attrName>
                                        </p:attrNameLst>
                                      </p:cBhvr>
                                      <p:tavLst>
                                        <p:tav tm="0">
                                          <p:val>
                                            <p:strVal val="#ppt_x"/>
                                          </p:val>
                                        </p:tav>
                                        <p:tav tm="100000">
                                          <p:val>
                                            <p:strVal val="#ppt_x"/>
                                          </p:val>
                                        </p:tav>
                                      </p:tavLst>
                                    </p:anim>
                                    <p:anim calcmode="lin" valueType="num">
                                      <p:cBhvr additive="base">
                                        <p:cTn id="70" dur="500" fill="hold"/>
                                        <p:tgtEl>
                                          <p:spTgt spid="10">
                                            <p:txEl>
                                              <p:pRg st="18" end="18"/>
                                            </p:txEl>
                                          </p:spTgt>
                                        </p:tgtEl>
                                        <p:attrNameLst>
                                          <p:attrName>ppt_y</p:attrName>
                                        </p:attrNameLst>
                                      </p:cBhvr>
                                      <p:tavLst>
                                        <p:tav tm="0">
                                          <p:val>
                                            <p:strVal val="1+#ppt_h/2"/>
                                          </p:val>
                                        </p:tav>
                                        <p:tav tm="100000">
                                          <p:val>
                                            <p:strVal val="#ppt_y"/>
                                          </p:val>
                                        </p:tav>
                                      </p:tavLst>
                                    </p:anim>
                                  </p:childTnLst>
                                </p:cTn>
                              </p:par>
                              <p:par>
                                <p:cTn id="71" presetID="2" presetClass="entr" presetSubtype="4" fill="hold" nodeType="withEffect">
                                  <p:stCondLst>
                                    <p:cond delay="0"/>
                                  </p:stCondLst>
                                  <p:childTnLst>
                                    <p:set>
                                      <p:cBhvr>
                                        <p:cTn id="72" dur="1" fill="hold">
                                          <p:stCondLst>
                                            <p:cond delay="0"/>
                                          </p:stCondLst>
                                        </p:cTn>
                                        <p:tgtEl>
                                          <p:spTgt spid="10">
                                            <p:txEl>
                                              <p:pRg st="19" end="19"/>
                                            </p:txEl>
                                          </p:spTgt>
                                        </p:tgtEl>
                                        <p:attrNameLst>
                                          <p:attrName>style.visibility</p:attrName>
                                        </p:attrNameLst>
                                      </p:cBhvr>
                                      <p:to>
                                        <p:strVal val="visible"/>
                                      </p:to>
                                    </p:set>
                                    <p:anim calcmode="lin" valueType="num">
                                      <p:cBhvr additive="base">
                                        <p:cTn id="73" dur="500" fill="hold"/>
                                        <p:tgtEl>
                                          <p:spTgt spid="10">
                                            <p:txEl>
                                              <p:pRg st="19" end="19"/>
                                            </p:txEl>
                                          </p:spTgt>
                                        </p:tgtEl>
                                        <p:attrNameLst>
                                          <p:attrName>ppt_x</p:attrName>
                                        </p:attrNameLst>
                                      </p:cBhvr>
                                      <p:tavLst>
                                        <p:tav tm="0">
                                          <p:val>
                                            <p:strVal val="#ppt_x"/>
                                          </p:val>
                                        </p:tav>
                                        <p:tav tm="100000">
                                          <p:val>
                                            <p:strVal val="#ppt_x"/>
                                          </p:val>
                                        </p:tav>
                                      </p:tavLst>
                                    </p:anim>
                                    <p:anim calcmode="lin" valueType="num">
                                      <p:cBhvr additive="base">
                                        <p:cTn id="74" dur="500" fill="hold"/>
                                        <p:tgtEl>
                                          <p:spTgt spid="10">
                                            <p:txEl>
                                              <p:pRg st="19" end="1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21926" y="-47653"/>
            <a:ext cx="6582031" cy="609600"/>
          </a:xfrm>
        </p:spPr>
        <p:txBody>
          <a:bodyPr>
            <a:noAutofit/>
          </a:bodyPr>
          <a:lstStyle/>
          <a:p>
            <a:pPr algn="ctr"/>
            <a:r>
              <a:rPr lang="en-US" sz="4000" dirty="0">
                <a:gradFill>
                  <a:gsLst>
                    <a:gs pos="0">
                      <a:schemeClr val="tx2"/>
                    </a:gs>
                    <a:gs pos="46000">
                      <a:schemeClr val="tx2"/>
                    </a:gs>
                    <a:gs pos="86000">
                      <a:schemeClr val="accent5"/>
                    </a:gs>
                  </a:gsLst>
                  <a:lin ang="5400000" scaled="1"/>
                </a:gradFill>
              </a:rPr>
              <a:t>Transistor Approximations</a:t>
            </a:r>
          </a:p>
        </p:txBody>
      </p:sp>
      <mc:AlternateContent xmlns:mc="http://schemas.openxmlformats.org/markup-compatibility/2006" xmlns:a14="http://schemas.microsoft.com/office/drawing/2010/main">
        <mc:Choice Requires="a14">
          <p:sp>
            <p:nvSpPr>
              <p:cNvPr id="11" name="Rectangle 10"/>
              <p:cNvSpPr/>
              <p:nvPr/>
            </p:nvSpPr>
            <p:spPr>
              <a:xfrm>
                <a:off x="411062" y="572354"/>
                <a:ext cx="11560028" cy="6186309"/>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a:t>Active or linear region is useful for analog applications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a:t>including amplifiers.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a:t>First approximation in the active region.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sSub>
                        <m:sSubPr>
                          <m:ctrlPr>
                            <a:rPr kumimoji="0" lang="en-US" alt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sSubPr>
                        <m:e>
                          <m:r>
                            <m:rPr>
                              <m:sty m:val="p"/>
                            </m:rPr>
                            <a:rPr kumimoji="0" lang="en-US" alt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I</m:t>
                          </m:r>
                        </m:e>
                        <m:sub>
                          <m:r>
                            <m:rPr>
                              <m:sty m:val="p"/>
                            </m:rPr>
                            <a:rPr kumimoji="0" lang="en-US" alt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C</m:t>
                          </m:r>
                        </m:sub>
                      </m:sSub>
                      <m:r>
                        <a:rPr kumimoji="0" lang="en-US" alt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r>
                        <m:rPr>
                          <m:sty m:val="p"/>
                        </m:rPr>
                        <a:rPr kumimoji="0" lang="en-US" alt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β</m:t>
                      </m:r>
                      <m:sSub>
                        <m:sSubPr>
                          <m:ctrlPr>
                            <a:rPr kumimoji="0" lang="en-US" alt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sSubPr>
                        <m:e>
                          <m:r>
                            <m:rPr>
                              <m:sty m:val="p"/>
                            </m:rPr>
                            <a:rPr kumimoji="0" lang="en-US" alt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I</m:t>
                          </m:r>
                        </m:e>
                        <m:sub>
                          <m:r>
                            <m:rPr>
                              <m:sty m:val="p"/>
                            </m:rPr>
                            <a:rPr kumimoji="0" lang="en-US" alt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B</m:t>
                          </m:r>
                        </m:sub>
                      </m:sSub>
                      <m:r>
                        <a:rPr kumimoji="0" lang="en-US" alt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m:t>
                      </m:r>
                      <m:r>
                        <a:rPr kumimoji="0" lang="en-US" altLang="en-US" sz="1800" b="0"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 </m:t>
                      </m:r>
                      <m:sSub>
                        <m:sSubPr>
                          <m:ctrlPr>
                            <a:rPr kumimoji="0" lang="en-US" alt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sSubPr>
                        <m:e>
                          <m:r>
                            <m:rPr>
                              <m:sty m:val="p"/>
                            </m:rPr>
                            <a:rPr kumimoji="0" lang="en-US" alt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I</m:t>
                          </m:r>
                        </m:e>
                        <m:sub>
                          <m:r>
                            <m:rPr>
                              <m:sty m:val="p"/>
                            </m:rPr>
                            <a:rPr kumimoji="0" lang="en-US" altLang="en-US" sz="1800" b="0"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E</m:t>
                          </m:r>
                        </m:sub>
                      </m:sSub>
                      <m:r>
                        <a:rPr kumimoji="0" lang="en-US" alt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m:t>
                      </m:r>
                      <m:sSub>
                        <m:sSubPr>
                          <m:ctrlPr>
                            <a:rPr kumimoji="0" lang="en-US" alt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sSubPr>
                        <m:e>
                          <m:r>
                            <m:rPr>
                              <m:sty m:val="p"/>
                            </m:rPr>
                            <a:rPr kumimoji="0" lang="en-US" alt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I</m:t>
                          </m:r>
                        </m:e>
                        <m:sub>
                          <m:r>
                            <m:rPr>
                              <m:sty m:val="p"/>
                            </m:rPr>
                            <a:rPr kumimoji="0" lang="en-US" alt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B</m:t>
                          </m:r>
                        </m:sub>
                      </m:sSub>
                      <m:r>
                        <a:rPr kumimoji="0" lang="en-US" alt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sSub>
                        <m:sSubPr>
                          <m:ctrlPr>
                            <a:rPr kumimoji="0" lang="en-US" alt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sSubPr>
                        <m:e>
                          <m:r>
                            <m:rPr>
                              <m:sty m:val="p"/>
                            </m:rPr>
                            <a:rPr kumimoji="0" lang="en-US" alt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I</m:t>
                          </m:r>
                        </m:e>
                        <m:sub>
                          <m:r>
                            <m:rPr>
                              <m:sty m:val="p"/>
                            </m:rPr>
                            <a:rPr kumimoji="0" lang="en-US" alt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C</m:t>
                          </m:r>
                        </m:sub>
                      </m:sSub>
                      <m:r>
                        <a:rPr kumimoji="0" lang="en-US" alt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m:t>
                      </m:r>
                      <m:sSub>
                        <m:sSubPr>
                          <m:ctrlPr>
                            <a:rPr kumimoji="0" lang="en-US" alt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sSubPr>
                        <m:e>
                          <m:r>
                            <m:rPr>
                              <m:sty m:val="p"/>
                            </m:rPr>
                            <a:rPr kumimoji="0" lang="en-US" alt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I</m:t>
                          </m:r>
                        </m:e>
                        <m:sub>
                          <m:r>
                            <m:rPr>
                              <m:sty m:val="p"/>
                            </m:rPr>
                            <a:rPr kumimoji="0" lang="en-US" alt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B</m:t>
                          </m:r>
                        </m:sub>
                      </m:sSub>
                      <m:r>
                        <a:rPr kumimoji="0" lang="en-US" alt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r>
                        <m:rPr>
                          <m:sty m:val="p"/>
                        </m:rPr>
                        <a:rPr kumimoji="0" lang="en-US" alt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β</m:t>
                      </m:r>
                      <m:sSub>
                        <m:sSubPr>
                          <m:ctrlPr>
                            <a:rPr kumimoji="0" lang="en-US" alt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sSubPr>
                        <m:e>
                          <m:r>
                            <m:rPr>
                              <m:sty m:val="p"/>
                            </m:rPr>
                            <a:rPr kumimoji="0" lang="en-US" alt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I</m:t>
                          </m:r>
                        </m:e>
                        <m:sub>
                          <m:r>
                            <m:rPr>
                              <m:sty m:val="p"/>
                            </m:rPr>
                            <a:rPr kumimoji="0" lang="en-US" alt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B</m:t>
                          </m:r>
                        </m:sub>
                      </m:sSub>
                      <m:r>
                        <a:rPr kumimoji="0" lang="en-US" alt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d>
                        <m:dPr>
                          <m:ctrlPr>
                            <a:rPr kumimoji="0" lang="en-US" alt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dPr>
                        <m:e>
                          <m:r>
                            <m:rPr>
                              <m:sty m:val="p"/>
                            </m:rPr>
                            <a:rPr kumimoji="0" lang="en-US" alt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β</m:t>
                          </m:r>
                          <m:r>
                            <a:rPr kumimoji="0" lang="en-US" alt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+1</m:t>
                          </m:r>
                        </m:e>
                      </m:d>
                      <m:sSub>
                        <m:sSubPr>
                          <m:ctrlPr>
                            <a:rPr kumimoji="0" lang="en-US" alt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sSubPr>
                        <m:e>
                          <m:r>
                            <m:rPr>
                              <m:sty m:val="p"/>
                            </m:rPr>
                            <a:rPr kumimoji="0" lang="en-US" alt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I</m:t>
                          </m:r>
                        </m:e>
                        <m:sub>
                          <m:r>
                            <m:rPr>
                              <m:sty m:val="p"/>
                            </m:rPr>
                            <a:rPr kumimoji="0" lang="en-US" alt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B</m:t>
                          </m:r>
                        </m:sub>
                      </m:sSub>
                      <m:r>
                        <a:rPr kumimoji="0" lang="en-US" alt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oMath>
                  </m:oMathPara>
                </a14:m>
                <a:endParaRPr kumimoji="0" lang="en-US" alt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endParaRPr>
              </a:p>
              <a:p>
                <a:pPr marL="457200" marR="0" lvl="1"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kumimoji="0" lang="en-US" alt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sSubPr>
                      <m:e>
                        <m:r>
                          <m:rPr>
                            <m:sty m:val="p"/>
                          </m:rPr>
                          <a:rPr kumimoji="0" lang="en-US" alt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I</m:t>
                        </m:r>
                      </m:e>
                      <m:sub>
                        <m:r>
                          <m:rPr>
                            <m:sty m:val="p"/>
                          </m:rPr>
                          <a:rPr kumimoji="0" lang="en-US" alt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C</m:t>
                        </m:r>
                      </m:sub>
                    </m:sSub>
                    <m:r>
                      <a:rPr kumimoji="0" lang="en-US" alt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m:t>
                    </m:r>
                    <m:r>
                      <m:rPr>
                        <m:sty m:val="p"/>
                      </m:rPr>
                      <a:rPr kumimoji="0" lang="en-US" alt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β</m:t>
                    </m:r>
                    <m:sSub>
                      <m:sSubPr>
                        <m:ctrlPr>
                          <a:rPr kumimoji="0" lang="en-US" alt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sSubPr>
                      <m:e>
                        <m:r>
                          <m:rPr>
                            <m:sty m:val="p"/>
                          </m:rPr>
                          <a:rPr kumimoji="0" lang="en-US" alt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I</m:t>
                        </m:r>
                      </m:e>
                      <m:sub>
                        <m:r>
                          <m:rPr>
                            <m:sty m:val="p"/>
                          </m:rPr>
                          <a:rPr kumimoji="0" lang="en-US" alt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B</m:t>
                        </m:r>
                      </m:sub>
                    </m:sSub>
                    <m:r>
                      <a:rPr kumimoji="0" lang="en-US" alt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 </m:t>
                    </m:r>
                    <m:r>
                      <a:rPr kumimoji="0" lang="en-US" alt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 </m:t>
                    </m:r>
                    <m:sSub>
                      <m:sSubPr>
                        <m:ctrlPr>
                          <a:rPr kumimoji="0" lang="en-US" alt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sSubPr>
                      <m:e>
                        <m:r>
                          <m:rPr>
                            <m:sty m:val="p"/>
                          </m:rPr>
                          <a:rPr kumimoji="0" lang="en-US" alt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I</m:t>
                        </m:r>
                      </m:e>
                      <m:sub>
                        <m:r>
                          <m:rPr>
                            <m:sty m:val="p"/>
                          </m:rPr>
                          <a:rPr kumimoji="0" lang="en-US" alt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E</m:t>
                        </m:r>
                      </m:sub>
                    </m:sSub>
                    <m:r>
                      <a:rPr kumimoji="0" lang="en-US" alt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m:t>
                    </m:r>
                    <m:d>
                      <m:dPr>
                        <m:ctrlPr>
                          <a:rPr kumimoji="0" lang="en-US" alt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dPr>
                      <m:e>
                        <m:r>
                          <m:rPr>
                            <m:sty m:val="p"/>
                          </m:rPr>
                          <a:rPr kumimoji="0" lang="en-US" alt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β</m:t>
                        </m:r>
                        <m:r>
                          <a:rPr kumimoji="0" lang="en-US" alt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+1</m:t>
                        </m:r>
                      </m:e>
                    </m:d>
                    <m:sSub>
                      <m:sSubPr>
                        <m:ctrlPr>
                          <a:rPr kumimoji="0" lang="en-US" alt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sSubPr>
                      <m:e>
                        <m:r>
                          <m:rPr>
                            <m:sty m:val="p"/>
                          </m:rPr>
                          <a:rPr kumimoji="0" lang="en-US" alt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I</m:t>
                        </m:r>
                      </m:e>
                      <m:sub>
                        <m:r>
                          <m:rPr>
                            <m:sty m:val="p"/>
                          </m:rPr>
                          <a:rPr kumimoji="0" lang="en-US" alt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B</m:t>
                        </m:r>
                      </m:sub>
                    </m:sSub>
                    <m:r>
                      <a:rPr kumimoji="0" lang="en-US" alt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m:t>
                    </m:r>
                  </m:oMath>
                </a14:m>
                <a:r>
                  <a:rPr kumimoji="0" lang="en-US" alt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a:t>BJTs are considered current controlled devices.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a:t>The diamond symbol for dependent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a:t>s</a:t>
                </a:r>
                <a:r>
                  <a:rPr kumimoji="0" lang="en-US" altLang="en-US" sz="1800" b="0" i="0" u="none" strike="noStrike" kern="1200" cap="none" spc="0" normalizeH="0" baseline="0" noProof="0" dirty="0" err="1">
                    <a:ln>
                      <a:noFill/>
                    </a:ln>
                    <a:solidFill>
                      <a:prstClr val="black"/>
                    </a:solidFill>
                    <a:effectLst/>
                    <a:uLnTx/>
                    <a:uFillTx/>
                    <a:latin typeface="Cambria Math" panose="02040503050406030204" pitchFamily="18" charset="0"/>
                    <a:ea typeface="Cambria Math" panose="02040503050406030204" pitchFamily="18" charset="0"/>
                    <a:cs typeface="+mn-cs"/>
                  </a:rPr>
                  <a:t>ources</a:t>
                </a:r>
                <a:r>
                  <a:rPr kumimoji="0" lang="en-US" alt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a:t> is not universal, as the </a:t>
                </a:r>
                <a:r>
                  <a:rPr kumimoji="0" lang="en-US" altLang="en-US" sz="1800" b="0" i="0" u="none" strike="noStrike" kern="1200" cap="none" spc="0" normalizeH="0" baseline="0" noProof="0" dirty="0" err="1">
                    <a:ln>
                      <a:noFill/>
                    </a:ln>
                    <a:solidFill>
                      <a:prstClr val="black"/>
                    </a:solidFill>
                    <a:effectLst/>
                    <a:uLnTx/>
                    <a:uFillTx/>
                    <a:latin typeface="Cambria Math" panose="02040503050406030204" pitchFamily="18" charset="0"/>
                    <a:ea typeface="Cambria Math" panose="02040503050406030204" pitchFamily="18" charset="0"/>
                    <a:cs typeface="+mn-cs"/>
                  </a:rPr>
                  <a:t>Malvino</a:t>
                </a:r>
                <a:endParaRPr kumimoji="0" lang="en-US" alt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a:t>text and </a:t>
                </a:r>
                <a:r>
                  <a:rPr kumimoji="0" lang="en-US" altLang="en-US" sz="1800" b="0" i="0" u="none" strike="noStrike" kern="1200" cap="none" spc="0" normalizeH="0" baseline="0" noProof="0" dirty="0" err="1">
                    <a:ln>
                      <a:noFill/>
                    </a:ln>
                    <a:solidFill>
                      <a:prstClr val="black"/>
                    </a:solidFill>
                    <a:effectLst/>
                    <a:uLnTx/>
                    <a:uFillTx/>
                    <a:latin typeface="Cambria Math" panose="02040503050406030204" pitchFamily="18" charset="0"/>
                    <a:ea typeface="Cambria Math" panose="02040503050406030204" pitchFamily="18" charset="0"/>
                    <a:cs typeface="+mn-cs"/>
                  </a:rPr>
                  <a:t>LTspice</a:t>
                </a:r>
                <a:r>
                  <a:rPr kumimoji="0" lang="en-US" alt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a:t> don’t use that symbol.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a:t>So when referring to the </a:t>
                </a:r>
                <a:r>
                  <a:rPr kumimoji="0" lang="en-US" altLang="en-US" sz="1800" b="0" i="0" u="none" strike="noStrike" kern="1200" cap="none" spc="0" normalizeH="0" baseline="0" noProof="0" dirty="0" err="1">
                    <a:ln>
                      <a:noFill/>
                    </a:ln>
                    <a:solidFill>
                      <a:prstClr val="black"/>
                    </a:solidFill>
                    <a:effectLst/>
                    <a:uLnTx/>
                    <a:uFillTx/>
                    <a:latin typeface="Cambria Math" panose="02040503050406030204" pitchFamily="18" charset="0"/>
                    <a:ea typeface="Cambria Math" panose="02040503050406030204" pitchFamily="18" charset="0"/>
                    <a:cs typeface="+mn-cs"/>
                  </a:rPr>
                  <a:t>Malvino</a:t>
                </a:r>
                <a:r>
                  <a:rPr kumimoji="0" lang="en-US" alt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a:t> text note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a:t>that the </a:t>
                </a:r>
                <a:r>
                  <a:rPr kumimoji="0" lang="en-US" altLang="en-US" sz="1800" b="0" i="0" u="none" strike="noStrike" kern="1200" cap="none" spc="0" normalizeH="0" baseline="0" noProof="0" dirty="0">
                    <a:ln>
                      <a:noFill/>
                    </a:ln>
                    <a:solidFill>
                      <a:srgbClr val="FF0000"/>
                    </a:solidFill>
                    <a:effectLst/>
                    <a:uLnTx/>
                    <a:uFillTx/>
                    <a:latin typeface="Cambria Math" panose="02040503050406030204" pitchFamily="18" charset="0"/>
                    <a:ea typeface="Cambria Math" panose="02040503050406030204" pitchFamily="18" charset="0"/>
                    <a:cs typeface="+mn-cs"/>
                  </a:rPr>
                  <a:t>inclusion of the </a:t>
                </a:r>
                <a:r>
                  <a:rPr kumimoji="0" lang="el-GR" altLang="en-US" sz="1800" b="0" i="0" u="none" strike="noStrike" kern="1200" cap="none" spc="0" normalizeH="0" baseline="0" noProof="0" dirty="0">
                    <a:ln>
                      <a:noFill/>
                    </a:ln>
                    <a:solidFill>
                      <a:srgbClr val="FF0000"/>
                    </a:solidFill>
                    <a:effectLst/>
                    <a:uLnTx/>
                    <a:uFillTx/>
                    <a:latin typeface="Cambria Math" panose="02040503050406030204" pitchFamily="18" charset="0"/>
                    <a:ea typeface="Cambria Math" panose="02040503050406030204" pitchFamily="18" charset="0"/>
                    <a:cs typeface="+mn-cs"/>
                  </a:rPr>
                  <a:t>β</a:t>
                </a:r>
                <a:r>
                  <a:rPr kumimoji="0" lang="en-US" altLang="en-US" sz="1800" b="0" i="0" u="none" strike="noStrike" kern="1200" cap="none" spc="0" normalizeH="0" baseline="-25000" noProof="0" dirty="0" err="1">
                    <a:ln>
                      <a:noFill/>
                    </a:ln>
                    <a:solidFill>
                      <a:srgbClr val="FF0000"/>
                    </a:solidFill>
                    <a:effectLst/>
                    <a:uLnTx/>
                    <a:uFillTx/>
                    <a:latin typeface="Cambria Math" panose="02040503050406030204" pitchFamily="18" charset="0"/>
                    <a:ea typeface="Cambria Math" panose="02040503050406030204" pitchFamily="18" charset="0"/>
                    <a:cs typeface="+mn-cs"/>
                  </a:rPr>
                  <a:t>dc</a:t>
                </a:r>
                <a:r>
                  <a:rPr kumimoji="0" lang="en-US" altLang="en-US" sz="1800" b="0" i="0" u="none" strike="noStrike" kern="1200" cap="none" spc="0" normalizeH="0" baseline="0" noProof="0" dirty="0" err="1">
                    <a:ln>
                      <a:noFill/>
                    </a:ln>
                    <a:solidFill>
                      <a:srgbClr val="FF0000"/>
                    </a:solidFill>
                    <a:effectLst/>
                    <a:uLnTx/>
                    <a:uFillTx/>
                    <a:latin typeface="Cambria Math" panose="02040503050406030204" pitchFamily="18" charset="0"/>
                    <a:ea typeface="Cambria Math" panose="02040503050406030204" pitchFamily="18" charset="0"/>
                    <a:cs typeface="+mn-cs"/>
                  </a:rPr>
                  <a:t>I</a:t>
                </a:r>
                <a:r>
                  <a:rPr kumimoji="0" lang="en-US" altLang="en-US" sz="1800" b="0" i="0" u="none" strike="noStrike" kern="1200" cap="none" spc="0" normalizeH="0" baseline="-25000" noProof="0" dirty="0" err="1">
                    <a:ln>
                      <a:noFill/>
                    </a:ln>
                    <a:solidFill>
                      <a:srgbClr val="FF0000"/>
                    </a:solidFill>
                    <a:effectLst/>
                    <a:uLnTx/>
                    <a:uFillTx/>
                    <a:latin typeface="Cambria Math" panose="02040503050406030204" pitchFamily="18" charset="0"/>
                    <a:ea typeface="Cambria Math" panose="02040503050406030204" pitchFamily="18" charset="0"/>
                    <a:cs typeface="+mn-cs"/>
                  </a:rPr>
                  <a:t>B</a:t>
                </a:r>
                <a:r>
                  <a:rPr kumimoji="0" lang="en-US" altLang="en-US" sz="1800" b="0" i="0" u="none" strike="noStrike" kern="1200" cap="none" spc="0" normalizeH="0" baseline="0" noProof="0" dirty="0">
                    <a:ln>
                      <a:noFill/>
                    </a:ln>
                    <a:solidFill>
                      <a:srgbClr val="FF0000"/>
                    </a:solidFill>
                    <a:effectLst/>
                    <a:uLnTx/>
                    <a:uFillTx/>
                    <a:latin typeface="Cambria Math" panose="02040503050406030204" pitchFamily="18" charset="0"/>
                    <a:ea typeface="Cambria Math" panose="02040503050406030204" pitchFamily="18" charset="0"/>
                    <a:cs typeface="+mn-cs"/>
                  </a:rPr>
                  <a:t> control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srgbClr val="FF0000"/>
                    </a:solidFill>
                    <a:effectLst/>
                    <a:uLnTx/>
                    <a:uFillTx/>
                    <a:latin typeface="Cambria Math" panose="02040503050406030204" pitchFamily="18" charset="0"/>
                    <a:ea typeface="Cambria Math" panose="02040503050406030204" pitchFamily="18" charset="0"/>
                    <a:cs typeface="+mn-cs"/>
                  </a:rPr>
                  <a:t>equation along side the circle symbol for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srgbClr val="FF0000"/>
                    </a:solidFill>
                    <a:effectLst/>
                    <a:uLnTx/>
                    <a:uFillTx/>
                    <a:latin typeface="Cambria Math" panose="02040503050406030204" pitchFamily="18" charset="0"/>
                    <a:ea typeface="Cambria Math" panose="02040503050406030204" pitchFamily="18" charset="0"/>
                    <a:cs typeface="+mn-cs"/>
                  </a:rPr>
                  <a:t>an independent current source indicates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srgbClr val="FF0000"/>
                    </a:solidFill>
                    <a:effectLst/>
                    <a:uLnTx/>
                    <a:uFillTx/>
                    <a:latin typeface="Cambria Math" panose="02040503050406030204" pitchFamily="18" charset="0"/>
                    <a:ea typeface="Cambria Math" panose="02040503050406030204" pitchFamily="18" charset="0"/>
                    <a:cs typeface="+mn-cs"/>
                  </a:rPr>
                  <a:t>a d</a:t>
                </a:r>
                <a:r>
                  <a:rPr kumimoji="0" lang="en-US" altLang="en-US" sz="1800" b="0" i="0" u="none" strike="noStrike" kern="1200" cap="none" spc="0" normalizeH="0" baseline="0" noProof="0" dirty="0" err="1">
                    <a:ln>
                      <a:noFill/>
                    </a:ln>
                    <a:solidFill>
                      <a:srgbClr val="FF0000"/>
                    </a:solidFill>
                    <a:effectLst/>
                    <a:uLnTx/>
                    <a:uFillTx/>
                    <a:latin typeface="Cambria Math" panose="02040503050406030204" pitchFamily="18" charset="0"/>
                    <a:ea typeface="Cambria Math" panose="02040503050406030204" pitchFamily="18" charset="0"/>
                    <a:cs typeface="+mn-cs"/>
                  </a:rPr>
                  <a:t>ependent</a:t>
                </a:r>
                <a:r>
                  <a:rPr kumimoji="0" lang="en-US" altLang="en-US" sz="1800" b="0" i="0" u="none" strike="noStrike" kern="1200" cap="none" spc="0" normalizeH="0" baseline="0" noProof="0" dirty="0">
                    <a:ln>
                      <a:noFill/>
                    </a:ln>
                    <a:solidFill>
                      <a:srgbClr val="FF0000"/>
                    </a:solidFill>
                    <a:effectLst/>
                    <a:uLnTx/>
                    <a:uFillTx/>
                    <a:latin typeface="Cambria Math" panose="02040503050406030204" pitchFamily="18" charset="0"/>
                    <a:ea typeface="Cambria Math" panose="02040503050406030204" pitchFamily="18" charset="0"/>
                    <a:cs typeface="+mn-cs"/>
                  </a:rPr>
                  <a:t> source, that depends upon I</a:t>
                </a:r>
                <a:r>
                  <a:rPr kumimoji="0" lang="en-US" altLang="en-US" sz="1800" b="0" i="0" u="none" strike="noStrike" kern="1200" cap="none" spc="0" normalizeH="0" baseline="-25000" noProof="0" dirty="0">
                    <a:ln>
                      <a:noFill/>
                    </a:ln>
                    <a:solidFill>
                      <a:srgbClr val="FF0000"/>
                    </a:solidFill>
                    <a:effectLst/>
                    <a:uLnTx/>
                    <a:uFillTx/>
                    <a:latin typeface="Cambria Math" panose="02040503050406030204" pitchFamily="18" charset="0"/>
                    <a:ea typeface="Cambria Math" panose="02040503050406030204" pitchFamily="18" charset="0"/>
                    <a:cs typeface="+mn-cs"/>
                  </a:rPr>
                  <a:t>B</a:t>
                </a:r>
                <a:r>
                  <a:rPr kumimoji="0" lang="en-US" altLang="en-US" sz="1800" b="0" i="0" u="none" strike="noStrike" kern="1200" cap="none" spc="0" normalizeH="0" baseline="0" noProof="0" dirty="0">
                    <a:ln>
                      <a:noFill/>
                    </a:ln>
                    <a:solidFill>
                      <a:srgbClr val="FF0000"/>
                    </a:solidFill>
                    <a:effectLst/>
                    <a:uLnTx/>
                    <a:uFillTx/>
                    <a:latin typeface="Cambria Math" panose="02040503050406030204" pitchFamily="18" charset="0"/>
                    <a:ea typeface="Cambria Math" panose="020405030504060302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endParaRPr>
              </a:p>
            </p:txBody>
          </p:sp>
        </mc:Choice>
        <mc:Fallback xmlns="">
          <p:sp>
            <p:nvSpPr>
              <p:cNvPr id="11" name="Rectangle 10"/>
              <p:cNvSpPr>
                <a:spLocks noRot="1" noChangeAspect="1" noMove="1" noResize="1" noEditPoints="1" noAdjustHandles="1" noChangeArrowheads="1" noChangeShapeType="1" noTextEdit="1"/>
              </p:cNvSpPr>
              <p:nvPr/>
            </p:nvSpPr>
            <p:spPr>
              <a:xfrm>
                <a:off x="411062" y="572354"/>
                <a:ext cx="11560028" cy="6186309"/>
              </a:xfrm>
              <a:prstGeom prst="rect">
                <a:avLst/>
              </a:prstGeom>
              <a:blipFill>
                <a:blip r:embed="rId3"/>
                <a:stretch>
                  <a:fillRect l="-210" t="-293"/>
                </a:stretch>
              </a:blipFill>
            </p:spPr>
            <p:txBody>
              <a:bodyPr/>
              <a:lstStyle/>
              <a:p>
                <a:r>
                  <a:rPr lang="en-US">
                    <a:noFill/>
                  </a:rPr>
                  <a:t> </a:t>
                </a:r>
              </a:p>
            </p:txBody>
          </p:sp>
        </mc:Fallback>
      </mc:AlternateContent>
      <p:pic>
        <p:nvPicPr>
          <p:cNvPr id="16" name="Picture 15">
            <a:extLst>
              <a:ext uri="{FF2B5EF4-FFF2-40B4-BE49-F238E27FC236}">
                <a16:creationId xmlns:a16="http://schemas.microsoft.com/office/drawing/2014/main" id="{249E1867-0FF7-4F8C-9F3B-0AE29A52081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80976" y="629366"/>
            <a:ext cx="4684443" cy="3514380"/>
          </a:xfrm>
          <a:prstGeom prst="rect">
            <a:avLst/>
          </a:prstGeom>
        </p:spPr>
      </p:pic>
      <p:pic>
        <p:nvPicPr>
          <p:cNvPr id="4" name="Picture 3">
            <a:extLst>
              <a:ext uri="{FF2B5EF4-FFF2-40B4-BE49-F238E27FC236}">
                <a16:creationId xmlns:a16="http://schemas.microsoft.com/office/drawing/2014/main" id="{1DB9270D-169F-4AF5-8082-134BA41835A6}"/>
              </a:ext>
            </a:extLst>
          </p:cNvPr>
          <p:cNvPicPr>
            <a:picLocks noChangeAspect="1"/>
          </p:cNvPicPr>
          <p:nvPr/>
        </p:nvPicPr>
        <p:blipFill>
          <a:blip r:embed="rId5"/>
          <a:stretch>
            <a:fillRect/>
          </a:stretch>
        </p:blipFill>
        <p:spPr>
          <a:xfrm>
            <a:off x="4655356" y="4551570"/>
            <a:ext cx="3028426" cy="2098159"/>
          </a:xfrm>
          <a:prstGeom prst="rect">
            <a:avLst/>
          </a:prstGeom>
        </p:spPr>
      </p:pic>
      <p:pic>
        <p:nvPicPr>
          <p:cNvPr id="3" name="Picture 2">
            <a:extLst>
              <a:ext uri="{FF2B5EF4-FFF2-40B4-BE49-F238E27FC236}">
                <a16:creationId xmlns:a16="http://schemas.microsoft.com/office/drawing/2014/main" id="{DBB0C285-9BCB-45E9-B7C1-F567B9EC172F}"/>
              </a:ext>
            </a:extLst>
          </p:cNvPr>
          <p:cNvPicPr>
            <a:picLocks noChangeAspect="1"/>
          </p:cNvPicPr>
          <p:nvPr/>
        </p:nvPicPr>
        <p:blipFill>
          <a:blip r:embed="rId6"/>
          <a:stretch>
            <a:fillRect/>
          </a:stretch>
        </p:blipFill>
        <p:spPr>
          <a:xfrm>
            <a:off x="8685607" y="4452530"/>
            <a:ext cx="3143310" cy="2098159"/>
          </a:xfrm>
          <a:prstGeom prst="rect">
            <a:avLst/>
          </a:prstGeom>
        </p:spPr>
      </p:pic>
      <p:sp>
        <p:nvSpPr>
          <p:cNvPr id="5" name="Arrow: Left-Right 4">
            <a:extLst>
              <a:ext uri="{FF2B5EF4-FFF2-40B4-BE49-F238E27FC236}">
                <a16:creationId xmlns:a16="http://schemas.microsoft.com/office/drawing/2014/main" id="{991ABA7F-C803-4D77-9526-EFA0AB54D0A1}"/>
              </a:ext>
            </a:extLst>
          </p:cNvPr>
          <p:cNvSpPr/>
          <p:nvPr/>
        </p:nvSpPr>
        <p:spPr bwMode="auto">
          <a:xfrm>
            <a:off x="7835318" y="5713775"/>
            <a:ext cx="697520" cy="402673"/>
          </a:xfrm>
          <a:prstGeom prst="leftRightArrow">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2300" b="0"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Segoe" pitchFamily="34" charset="0"/>
              <a:ea typeface="+mn-ea"/>
              <a:cs typeface="+mn-cs"/>
            </a:endParaRPr>
          </a:p>
        </p:txBody>
      </p:sp>
    </p:spTree>
    <p:extLst>
      <p:ext uri="{BB962C8B-B14F-4D97-AF65-F5344CB8AC3E}">
        <p14:creationId xmlns:p14="http://schemas.microsoft.com/office/powerpoint/2010/main" val="1011405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xEl>
                                              <p:pRg st="9" end="9"/>
                                            </p:txEl>
                                          </p:spTgt>
                                        </p:tgtEl>
                                        <p:attrNameLst>
                                          <p:attrName>style.visibility</p:attrName>
                                        </p:attrNameLst>
                                      </p:cBhvr>
                                      <p:to>
                                        <p:strVal val="visible"/>
                                      </p:to>
                                    </p:set>
                                    <p:anim calcmode="lin" valueType="num">
                                      <p:cBhvr additive="base">
                                        <p:cTn id="7" dur="500" fill="hold"/>
                                        <p:tgtEl>
                                          <p:spTgt spid="11">
                                            <p:txEl>
                                              <p:pRg st="9" end="9"/>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1">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1">
                                            <p:txEl>
                                              <p:pRg st="12" end="12"/>
                                            </p:txEl>
                                          </p:spTgt>
                                        </p:tgtEl>
                                        <p:attrNameLst>
                                          <p:attrName>style.visibility</p:attrName>
                                        </p:attrNameLst>
                                      </p:cBhvr>
                                      <p:to>
                                        <p:strVal val="visible"/>
                                      </p:to>
                                    </p:set>
                                    <p:anim calcmode="lin" valueType="num">
                                      <p:cBhvr additive="base">
                                        <p:cTn id="13" dur="500" fill="hold"/>
                                        <p:tgtEl>
                                          <p:spTgt spid="11">
                                            <p:txEl>
                                              <p:pRg st="12" end="1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1">
                                            <p:txEl>
                                              <p:pRg st="12" end="12"/>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11">
                                            <p:txEl>
                                              <p:pRg st="13" end="13"/>
                                            </p:txEl>
                                          </p:spTgt>
                                        </p:tgtEl>
                                        <p:attrNameLst>
                                          <p:attrName>style.visibility</p:attrName>
                                        </p:attrNameLst>
                                      </p:cBhvr>
                                      <p:to>
                                        <p:strVal val="visible"/>
                                      </p:to>
                                    </p:set>
                                    <p:anim calcmode="lin" valueType="num">
                                      <p:cBhvr additive="base">
                                        <p:cTn id="17" dur="500" fill="hold"/>
                                        <p:tgtEl>
                                          <p:spTgt spid="11">
                                            <p:txEl>
                                              <p:pRg st="13" end="13"/>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11">
                                            <p:txEl>
                                              <p:pRg st="13" end="13"/>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11">
                                            <p:txEl>
                                              <p:pRg st="14" end="14"/>
                                            </p:txEl>
                                          </p:spTgt>
                                        </p:tgtEl>
                                        <p:attrNameLst>
                                          <p:attrName>style.visibility</p:attrName>
                                        </p:attrNameLst>
                                      </p:cBhvr>
                                      <p:to>
                                        <p:strVal val="visible"/>
                                      </p:to>
                                    </p:set>
                                    <p:anim calcmode="lin" valueType="num">
                                      <p:cBhvr additive="base">
                                        <p:cTn id="21" dur="500" fill="hold"/>
                                        <p:tgtEl>
                                          <p:spTgt spid="11">
                                            <p:txEl>
                                              <p:pRg st="14" end="14"/>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11">
                                            <p:txEl>
                                              <p:pRg st="14" end="14"/>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11">
                                            <p:txEl>
                                              <p:pRg st="15" end="15"/>
                                            </p:txEl>
                                          </p:spTgt>
                                        </p:tgtEl>
                                        <p:attrNameLst>
                                          <p:attrName>style.visibility</p:attrName>
                                        </p:attrNameLst>
                                      </p:cBhvr>
                                      <p:to>
                                        <p:strVal val="visible"/>
                                      </p:to>
                                    </p:set>
                                    <p:anim calcmode="lin" valueType="num">
                                      <p:cBhvr additive="base">
                                        <p:cTn id="25" dur="500" fill="hold"/>
                                        <p:tgtEl>
                                          <p:spTgt spid="11">
                                            <p:txEl>
                                              <p:pRg st="15" end="15"/>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1">
                                            <p:txEl>
                                              <p:pRg st="15" end="15"/>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11">
                                            <p:txEl>
                                              <p:pRg st="16" end="16"/>
                                            </p:txEl>
                                          </p:spTgt>
                                        </p:tgtEl>
                                        <p:attrNameLst>
                                          <p:attrName>style.visibility</p:attrName>
                                        </p:attrNameLst>
                                      </p:cBhvr>
                                      <p:to>
                                        <p:strVal val="visible"/>
                                      </p:to>
                                    </p:set>
                                    <p:anim calcmode="lin" valueType="num">
                                      <p:cBhvr additive="base">
                                        <p:cTn id="29" dur="500" fill="hold"/>
                                        <p:tgtEl>
                                          <p:spTgt spid="11">
                                            <p:txEl>
                                              <p:pRg st="16" end="16"/>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11">
                                            <p:txEl>
                                              <p:pRg st="16" end="16"/>
                                            </p:txEl>
                                          </p:spTgt>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11">
                                            <p:txEl>
                                              <p:pRg st="17" end="17"/>
                                            </p:txEl>
                                          </p:spTgt>
                                        </p:tgtEl>
                                        <p:attrNameLst>
                                          <p:attrName>style.visibility</p:attrName>
                                        </p:attrNameLst>
                                      </p:cBhvr>
                                      <p:to>
                                        <p:strVal val="visible"/>
                                      </p:to>
                                    </p:set>
                                    <p:anim calcmode="lin" valueType="num">
                                      <p:cBhvr additive="base">
                                        <p:cTn id="33" dur="500" fill="hold"/>
                                        <p:tgtEl>
                                          <p:spTgt spid="11">
                                            <p:txEl>
                                              <p:pRg st="17" end="17"/>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11">
                                            <p:txEl>
                                              <p:pRg st="17" end="17"/>
                                            </p:txEl>
                                          </p:spTgt>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11">
                                            <p:txEl>
                                              <p:pRg st="18" end="18"/>
                                            </p:txEl>
                                          </p:spTgt>
                                        </p:tgtEl>
                                        <p:attrNameLst>
                                          <p:attrName>style.visibility</p:attrName>
                                        </p:attrNameLst>
                                      </p:cBhvr>
                                      <p:to>
                                        <p:strVal val="visible"/>
                                      </p:to>
                                    </p:set>
                                    <p:anim calcmode="lin" valueType="num">
                                      <p:cBhvr additive="base">
                                        <p:cTn id="37" dur="500" fill="hold"/>
                                        <p:tgtEl>
                                          <p:spTgt spid="11">
                                            <p:txEl>
                                              <p:pRg st="18" end="18"/>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1">
                                            <p:txEl>
                                              <p:pRg st="18" end="18"/>
                                            </p:txEl>
                                          </p:spTgt>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11">
                                            <p:txEl>
                                              <p:pRg st="19" end="19"/>
                                            </p:txEl>
                                          </p:spTgt>
                                        </p:tgtEl>
                                        <p:attrNameLst>
                                          <p:attrName>style.visibility</p:attrName>
                                        </p:attrNameLst>
                                      </p:cBhvr>
                                      <p:to>
                                        <p:strVal val="visible"/>
                                      </p:to>
                                    </p:set>
                                    <p:anim calcmode="lin" valueType="num">
                                      <p:cBhvr additive="base">
                                        <p:cTn id="41" dur="500" fill="hold"/>
                                        <p:tgtEl>
                                          <p:spTgt spid="11">
                                            <p:txEl>
                                              <p:pRg st="19" end="19"/>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11">
                                            <p:txEl>
                                              <p:pRg st="19" end="19"/>
                                            </p:txEl>
                                          </p:spTgt>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4"/>
                                        </p:tgtEl>
                                        <p:attrNameLst>
                                          <p:attrName>style.visibility</p:attrName>
                                        </p:attrNameLst>
                                      </p:cBhvr>
                                      <p:to>
                                        <p:strVal val="visible"/>
                                      </p:to>
                                    </p:set>
                                    <p:anim calcmode="lin" valueType="num">
                                      <p:cBhvr additive="base">
                                        <p:cTn id="47" dur="500" fill="hold"/>
                                        <p:tgtEl>
                                          <p:spTgt spid="4"/>
                                        </p:tgtEl>
                                        <p:attrNameLst>
                                          <p:attrName>ppt_x</p:attrName>
                                        </p:attrNameLst>
                                      </p:cBhvr>
                                      <p:tavLst>
                                        <p:tav tm="0">
                                          <p:val>
                                            <p:strVal val="#ppt_x"/>
                                          </p:val>
                                        </p:tav>
                                        <p:tav tm="100000">
                                          <p:val>
                                            <p:strVal val="#ppt_x"/>
                                          </p:val>
                                        </p:tav>
                                      </p:tavLst>
                                    </p:anim>
                                    <p:anim calcmode="lin" valueType="num">
                                      <p:cBhvr additive="base">
                                        <p:cTn id="48" dur="500" fill="hold"/>
                                        <p:tgtEl>
                                          <p:spTgt spid="4"/>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5"/>
                                        </p:tgtEl>
                                        <p:attrNameLst>
                                          <p:attrName>style.visibility</p:attrName>
                                        </p:attrNameLst>
                                      </p:cBhvr>
                                      <p:to>
                                        <p:strVal val="visible"/>
                                      </p:to>
                                    </p:set>
                                    <p:anim calcmode="lin" valueType="num">
                                      <p:cBhvr additive="base">
                                        <p:cTn id="51" dur="500" fill="hold"/>
                                        <p:tgtEl>
                                          <p:spTgt spid="5"/>
                                        </p:tgtEl>
                                        <p:attrNameLst>
                                          <p:attrName>ppt_x</p:attrName>
                                        </p:attrNameLst>
                                      </p:cBhvr>
                                      <p:tavLst>
                                        <p:tav tm="0">
                                          <p:val>
                                            <p:strVal val="#ppt_x"/>
                                          </p:val>
                                        </p:tav>
                                        <p:tav tm="100000">
                                          <p:val>
                                            <p:strVal val="#ppt_x"/>
                                          </p:val>
                                        </p:tav>
                                      </p:tavLst>
                                    </p:anim>
                                    <p:anim calcmode="lin" valueType="num">
                                      <p:cBhvr additive="base">
                                        <p:cTn id="52" dur="500" fill="hold"/>
                                        <p:tgtEl>
                                          <p:spTgt spid="5"/>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3"/>
                                        </p:tgtEl>
                                        <p:attrNameLst>
                                          <p:attrName>style.visibility</p:attrName>
                                        </p:attrNameLst>
                                      </p:cBhvr>
                                      <p:to>
                                        <p:strVal val="visible"/>
                                      </p:to>
                                    </p:set>
                                    <p:anim calcmode="lin" valueType="num">
                                      <p:cBhvr additive="base">
                                        <p:cTn id="55" dur="500" fill="hold"/>
                                        <p:tgtEl>
                                          <p:spTgt spid="3"/>
                                        </p:tgtEl>
                                        <p:attrNameLst>
                                          <p:attrName>ppt_x</p:attrName>
                                        </p:attrNameLst>
                                      </p:cBhvr>
                                      <p:tavLst>
                                        <p:tav tm="0">
                                          <p:val>
                                            <p:strVal val="#ppt_x"/>
                                          </p:val>
                                        </p:tav>
                                        <p:tav tm="100000">
                                          <p:val>
                                            <p:strVal val="#ppt_x"/>
                                          </p:val>
                                        </p:tav>
                                      </p:tavLst>
                                    </p:anim>
                                    <p:anim calcmode="lin" valueType="num">
                                      <p:cBhvr additive="base">
                                        <p:cTn id="56"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97212" y="0"/>
            <a:ext cx="6689123" cy="609600"/>
          </a:xfrm>
        </p:spPr>
        <p:txBody>
          <a:bodyPr>
            <a:noAutofit/>
          </a:bodyPr>
          <a:lstStyle/>
          <a:p>
            <a:pPr algn="ctr"/>
            <a:r>
              <a:rPr lang="en-US" sz="4000" dirty="0">
                <a:gradFill>
                  <a:gsLst>
                    <a:gs pos="0">
                      <a:schemeClr val="tx2"/>
                    </a:gs>
                    <a:gs pos="46000">
                      <a:schemeClr val="tx2"/>
                    </a:gs>
                    <a:gs pos="86000">
                      <a:schemeClr val="accent5"/>
                    </a:gs>
                  </a:gsLst>
                  <a:lin ang="5400000" scaled="1"/>
                </a:gradFill>
              </a:rPr>
              <a:t>BJT Circuit Debug/Testing</a:t>
            </a:r>
          </a:p>
        </p:txBody>
      </p:sp>
      <p:sp>
        <p:nvSpPr>
          <p:cNvPr id="4" name="Rectangle 3"/>
          <p:cNvSpPr/>
          <p:nvPr/>
        </p:nvSpPr>
        <p:spPr>
          <a:xfrm>
            <a:off x="285750" y="805082"/>
            <a:ext cx="11639549" cy="5909310"/>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marL="285750" indent="-285750">
              <a:buFont typeface="Arial" panose="020B0604020202020204" pitchFamily="34" charset="0"/>
              <a:buChar char="•"/>
            </a:pPr>
            <a:r>
              <a:rPr lang="en-US" altLang="en-US" dirty="0">
                <a:solidFill>
                  <a:prstClr val="black"/>
                </a:solidFill>
                <a:latin typeface="Cambria Math" panose="02040503050406030204" pitchFamily="18" charset="0"/>
                <a:ea typeface="Cambria Math" panose="02040503050406030204" pitchFamily="18" charset="0"/>
              </a:rPr>
              <a:t>With a DMM, verify that V</a:t>
            </a:r>
            <a:r>
              <a:rPr lang="en-US" altLang="en-US" baseline="-25000" dirty="0">
                <a:solidFill>
                  <a:prstClr val="black"/>
                </a:solidFill>
                <a:latin typeface="Cambria Math" panose="02040503050406030204" pitchFamily="18" charset="0"/>
                <a:ea typeface="Cambria Math" panose="02040503050406030204" pitchFamily="18" charset="0"/>
              </a:rPr>
              <a:t>BE</a:t>
            </a:r>
            <a:r>
              <a:rPr lang="en-US" altLang="en-US" dirty="0">
                <a:solidFill>
                  <a:prstClr val="black"/>
                </a:solidFill>
                <a:latin typeface="Cambria Math" panose="02040503050406030204" pitchFamily="18" charset="0"/>
                <a:ea typeface="Cambria Math" panose="02040503050406030204" pitchFamily="18" charset="0"/>
              </a:rPr>
              <a:t> is approximately |0.7 V| for active region operation.</a:t>
            </a:r>
          </a:p>
          <a:p>
            <a:pPr marL="285750" indent="-285750">
              <a:buFont typeface="Arial" panose="020B0604020202020204" pitchFamily="34" charset="0"/>
              <a:buChar char="•"/>
            </a:pPr>
            <a:endParaRPr lang="en-US" altLang="en-US" dirty="0">
              <a:solidFill>
                <a:prstClr val="black"/>
              </a:solidFill>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r>
              <a:rPr lang="en-US" altLang="en-US" dirty="0">
                <a:solidFill>
                  <a:prstClr val="black"/>
                </a:solidFill>
                <a:latin typeface="Cambria Math" panose="02040503050406030204" pitchFamily="18" charset="0"/>
                <a:ea typeface="Cambria Math" panose="02040503050406030204" pitchFamily="18" charset="0"/>
              </a:rPr>
              <a:t>Use portable DMM </a:t>
            </a:r>
            <a:r>
              <a:rPr lang="el-GR" dirty="0">
                <a:solidFill>
                  <a:schemeClr val="bg1"/>
                </a:solidFill>
                <a:latin typeface="Cambria Math" panose="02040503050406030204" pitchFamily="18" charset="0"/>
                <a:ea typeface="Cambria Math" panose="02040503050406030204" pitchFamily="18" charset="0"/>
              </a:rPr>
              <a:t>β</a:t>
            </a:r>
            <a:r>
              <a:rPr lang="en-US" dirty="0">
                <a:solidFill>
                  <a:schemeClr val="bg1"/>
                </a:solidFill>
                <a:latin typeface="Cambria Math" panose="02040503050406030204" pitchFamily="18" charset="0"/>
                <a:ea typeface="Cambria Math" panose="02040503050406030204" pitchFamily="18" charset="0"/>
              </a:rPr>
              <a:t> (</a:t>
            </a:r>
            <a:r>
              <a:rPr lang="en-US" dirty="0" err="1">
                <a:solidFill>
                  <a:schemeClr val="bg1"/>
                </a:solidFill>
                <a:latin typeface="Cambria Math" panose="02040503050406030204" pitchFamily="18" charset="0"/>
                <a:ea typeface="Cambria Math" panose="02040503050406030204" pitchFamily="18" charset="0"/>
              </a:rPr>
              <a:t>h</a:t>
            </a:r>
            <a:r>
              <a:rPr lang="en-US" baseline="-25000" dirty="0" err="1">
                <a:solidFill>
                  <a:schemeClr val="bg1"/>
                </a:solidFill>
                <a:latin typeface="Cambria Math" panose="02040503050406030204" pitchFamily="18" charset="0"/>
                <a:ea typeface="Cambria Math" panose="02040503050406030204" pitchFamily="18" charset="0"/>
              </a:rPr>
              <a:t>fe</a:t>
            </a:r>
            <a:r>
              <a:rPr lang="en-US" dirty="0">
                <a:solidFill>
                  <a:schemeClr val="bg1"/>
                </a:solidFill>
                <a:latin typeface="Cambria Math" panose="02040503050406030204" pitchFamily="18" charset="0"/>
                <a:ea typeface="Cambria Math" panose="02040503050406030204" pitchFamily="18" charset="0"/>
              </a:rPr>
              <a:t>) test socket.</a:t>
            </a:r>
          </a:p>
          <a:p>
            <a:pPr marL="285750" indent="-285750">
              <a:buFont typeface="Arial" panose="020B0604020202020204" pitchFamily="34" charset="0"/>
              <a:buChar char="•"/>
            </a:pPr>
            <a:endParaRPr lang="en-US" dirty="0">
              <a:solidFill>
                <a:schemeClr val="bg1"/>
              </a:solidFill>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r>
              <a:rPr lang="en-US" dirty="0">
                <a:solidFill>
                  <a:schemeClr val="bg1"/>
                </a:solidFill>
                <a:latin typeface="Cambria Math" panose="02040503050406030204" pitchFamily="18" charset="0"/>
                <a:ea typeface="Cambria Math" panose="02040503050406030204" pitchFamily="18" charset="0"/>
              </a:rPr>
              <a:t>May have to put pressure on BJT package for good </a:t>
            </a:r>
          </a:p>
          <a:p>
            <a:r>
              <a:rPr lang="en-US" dirty="0">
                <a:solidFill>
                  <a:schemeClr val="bg1"/>
                </a:solidFill>
                <a:latin typeface="Cambria Math" panose="02040503050406030204" pitchFamily="18" charset="0"/>
                <a:ea typeface="Cambria Math" panose="02040503050406030204" pitchFamily="18" charset="0"/>
              </a:rPr>
              <a:t>reading.</a:t>
            </a:r>
          </a:p>
          <a:p>
            <a:pPr marL="285750" indent="-285750">
              <a:buFont typeface="Arial" panose="020B0604020202020204" pitchFamily="34" charset="0"/>
              <a:buChar char="•"/>
            </a:pPr>
            <a:endParaRPr lang="en-US" altLang="en-US" dirty="0">
              <a:solidFill>
                <a:prstClr val="black"/>
              </a:solidFill>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endParaRPr lang="en-US" altLang="en-US" dirty="0">
              <a:solidFill>
                <a:prstClr val="black"/>
              </a:solidFill>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endParaRPr lang="en-US" altLang="en-US" dirty="0">
              <a:solidFill>
                <a:prstClr val="black"/>
              </a:solidFill>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endParaRPr lang="en-US" altLang="en-US" dirty="0">
              <a:solidFill>
                <a:prstClr val="black"/>
              </a:solidFill>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endParaRPr lang="en-US" altLang="en-US" dirty="0">
              <a:solidFill>
                <a:prstClr val="black"/>
              </a:solidFill>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endParaRPr lang="en-US" altLang="en-US" dirty="0">
              <a:solidFill>
                <a:prstClr val="black"/>
              </a:solidFill>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endParaRPr lang="en-US" altLang="en-US" dirty="0">
              <a:solidFill>
                <a:prstClr val="black"/>
              </a:solidFill>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endParaRPr lang="en-US" altLang="en-US" dirty="0">
              <a:solidFill>
                <a:prstClr val="black"/>
              </a:solidFill>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endParaRPr lang="en-US" altLang="en-US" dirty="0">
              <a:solidFill>
                <a:prstClr val="black"/>
              </a:solidFill>
              <a:latin typeface="Cambria Math" panose="02040503050406030204" pitchFamily="18" charset="0"/>
              <a:ea typeface="Cambria Math" panose="02040503050406030204" pitchFamily="18" charset="0"/>
            </a:endParaRPr>
          </a:p>
          <a:p>
            <a:endParaRPr lang="en-US" altLang="en-US" dirty="0">
              <a:solidFill>
                <a:prstClr val="black"/>
              </a:solidFill>
              <a:latin typeface="Cambria Math" panose="02040503050406030204" pitchFamily="18" charset="0"/>
              <a:ea typeface="Cambria Math" panose="02040503050406030204" pitchFamily="18" charset="0"/>
            </a:endParaRPr>
          </a:p>
          <a:p>
            <a:endParaRPr lang="en-US" altLang="en-US" dirty="0">
              <a:solidFill>
                <a:prstClr val="black"/>
              </a:solidFill>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endParaRPr lang="en-US" altLang="en-US" dirty="0">
              <a:solidFill>
                <a:prstClr val="black"/>
              </a:solidFill>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endParaRPr lang="en-US" altLang="en-US" dirty="0">
              <a:solidFill>
                <a:prstClr val="black"/>
              </a:solidFill>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endParaRPr lang="en-US" altLang="en-US" dirty="0">
              <a:solidFill>
                <a:prstClr val="black"/>
              </a:solidFill>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endParaRPr lang="en-US" altLang="en-US" dirty="0">
              <a:solidFill>
                <a:prstClr val="black"/>
              </a:solidFill>
              <a:latin typeface="Cambria Math" panose="02040503050406030204" pitchFamily="18" charset="0"/>
              <a:ea typeface="Cambria Math" panose="02040503050406030204" pitchFamily="18" charset="0"/>
            </a:endParaRP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6941150" y="1957515"/>
            <a:ext cx="5313406" cy="3985056"/>
          </a:xfrm>
          <a:prstGeom prst="rect">
            <a:avLst/>
          </a:prstGeom>
        </p:spPr>
      </p:pic>
    </p:spTree>
    <p:extLst>
      <p:ext uri="{BB962C8B-B14F-4D97-AF65-F5344CB8AC3E}">
        <p14:creationId xmlns:p14="http://schemas.microsoft.com/office/powerpoint/2010/main" val="4252955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 calcmode="lin" valueType="num">
                                      <p:cBhvr additive="base">
                                        <p:cTn id="13"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2" end="2"/>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anim calcmode="lin" valueType="num">
                                      <p:cBhvr additive="base">
                                        <p:cTn id="17"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4">
                                            <p:txEl>
                                              <p:pRg st="4" end="4"/>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4">
                                            <p:txEl>
                                              <p:pRg st="5" end="5"/>
                                            </p:txEl>
                                          </p:spTgt>
                                        </p:tgtEl>
                                        <p:attrNameLst>
                                          <p:attrName>style.visibility</p:attrName>
                                        </p:attrNameLst>
                                      </p:cBhvr>
                                      <p:to>
                                        <p:strVal val="visible"/>
                                      </p:to>
                                    </p:set>
                                    <p:anim calcmode="lin" valueType="num">
                                      <p:cBhvr additive="base">
                                        <p:cTn id="21" dur="500" fill="hold"/>
                                        <p:tgtEl>
                                          <p:spTgt spid="4">
                                            <p:txEl>
                                              <p:pRg st="5" end="5"/>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4">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Even and Odd Functions (Symmetry)"/>
          <p:cNvSpPr txBox="1">
            <a:spLocks/>
          </p:cNvSpPr>
          <p:nvPr/>
        </p:nvSpPr>
        <p:spPr>
          <a:xfrm>
            <a:off x="3138689" y="131548"/>
            <a:ext cx="5782540" cy="664797"/>
          </a:xfrm>
          <a:prstGeom prst="rect">
            <a:avLst/>
          </a:prstGeom>
        </p:spPr>
        <p:txBody>
          <a:bodyPr vert="horz" wrap="square" lIns="0" tIns="0" rIns="0" bIns="0" rtlCol="0" anchor="t">
            <a:noAutofit/>
          </a:bodyPr>
          <a:lstStyle>
            <a:lvl1pPr algn="l" defTabSz="685772" rtl="0" eaLnBrk="1" latinLnBrk="0" hangingPunct="1">
              <a:lnSpc>
                <a:spcPct val="90000"/>
              </a:lnSpc>
              <a:spcBef>
                <a:spcPct val="0"/>
              </a:spcBef>
              <a:buNone/>
              <a:defRPr lang="en-US" sz="4050" b="0" kern="1200" cap="none" spc="-113">
                <a:ln w="3175">
                  <a:noFill/>
                </a:ln>
                <a:gradFill flip="none" rotWithShape="1">
                  <a:gsLst>
                    <a:gs pos="0">
                      <a:srgbClr val="FFFFB9"/>
                    </a:gs>
                    <a:gs pos="36000">
                      <a:srgbClr val="FFFF99"/>
                    </a:gs>
                    <a:gs pos="86000">
                      <a:srgbClr val="F6AE1E"/>
                    </a:gs>
                  </a:gsLst>
                  <a:lin ang="5400000" scaled="0"/>
                  <a:tileRect/>
                </a:gradFill>
                <a:effectLst>
                  <a:outerShdw blurRad="50800" dist="38100" dir="2700000" algn="tl" rotWithShape="0">
                    <a:prstClr val="black">
                      <a:alpha val="40000"/>
                    </a:prstClr>
                  </a:outerShdw>
                </a:effectLst>
                <a:latin typeface="+mj-lt"/>
                <a:ea typeface="+mn-ea"/>
                <a:cs typeface="Arial" charset="0"/>
              </a:defRPr>
            </a:lvl1pPr>
          </a:lstStyle>
          <a:p>
            <a:pPr marL="0" marR="0" lvl="0" indent="0" algn="ctr" defTabSz="685772" rtl="0" eaLnBrk="1" fontAlgn="auto" latinLnBrk="0" hangingPunct="1">
              <a:lnSpc>
                <a:spcPct val="90000"/>
              </a:lnSpc>
              <a:spcBef>
                <a:spcPct val="0"/>
              </a:spcBef>
              <a:spcAft>
                <a:spcPts val="0"/>
              </a:spcAft>
              <a:buClrTx/>
              <a:buSzTx/>
              <a:buFontTx/>
              <a:buNone/>
              <a:tabLst/>
              <a:defRPr/>
            </a:pPr>
            <a:r>
              <a:rPr kumimoji="0" lang="en-US" sz="4050" b="0" i="0" u="none" strike="noStrike" kern="1200" cap="none" spc="-113" normalizeH="0" baseline="0" noProof="0" dirty="0">
                <a:ln w="3175">
                  <a:noFill/>
                </a:ln>
                <a:gradFill flip="none" rotWithShape="1">
                  <a:gsLst>
                    <a:gs pos="0">
                      <a:srgbClr val="FFFFB9"/>
                    </a:gs>
                    <a:gs pos="36000">
                      <a:srgbClr val="FFFF99"/>
                    </a:gs>
                    <a:gs pos="86000">
                      <a:srgbClr val="F6AE1E"/>
                    </a:gs>
                  </a:gsLst>
                  <a:lin ang="5400000" scaled="0"/>
                  <a:tileRect/>
                </a:gradFill>
                <a:effectLst>
                  <a:outerShdw blurRad="50800" dist="38100" dir="2700000" algn="tl" rotWithShape="0">
                    <a:prstClr val="black">
                      <a:alpha val="40000"/>
                    </a:prstClr>
                  </a:outerShdw>
                </a:effectLst>
                <a:uLnTx/>
                <a:uFillTx/>
                <a:latin typeface="Cambria" panose="02040503050406030204"/>
                <a:ea typeface="+mn-ea"/>
                <a:cs typeface="Arial" charset="0"/>
              </a:rPr>
              <a:t>ECEN 350 – Topics</a:t>
            </a:r>
          </a:p>
        </p:txBody>
      </p:sp>
      <p:grpSp>
        <p:nvGrpSpPr>
          <p:cNvPr id="33" name="Group 32">
            <a:extLst>
              <a:ext uri="{FF2B5EF4-FFF2-40B4-BE49-F238E27FC236}">
                <a16:creationId xmlns:a16="http://schemas.microsoft.com/office/drawing/2014/main" id="{162191D0-90FF-48F2-B169-560E10AA40B4}"/>
              </a:ext>
            </a:extLst>
          </p:cNvPr>
          <p:cNvGrpSpPr/>
          <p:nvPr/>
        </p:nvGrpSpPr>
        <p:grpSpPr>
          <a:xfrm>
            <a:off x="2443457" y="1150621"/>
            <a:ext cx="6521235" cy="4481058"/>
            <a:chOff x="2443457" y="1150621"/>
            <a:chExt cx="6521235" cy="4481058"/>
          </a:xfrm>
        </p:grpSpPr>
        <p:cxnSp>
          <p:nvCxnSpPr>
            <p:cNvPr id="34" name="Straight Arrow Connector 33">
              <a:extLst>
                <a:ext uri="{FF2B5EF4-FFF2-40B4-BE49-F238E27FC236}">
                  <a16:creationId xmlns:a16="http://schemas.microsoft.com/office/drawing/2014/main" id="{6D044AF3-5362-402B-837C-8F8316CCAF51}"/>
                </a:ext>
              </a:extLst>
            </p:cNvPr>
            <p:cNvCxnSpPr>
              <a:cxnSpLocks/>
            </p:cNvCxnSpPr>
            <p:nvPr/>
          </p:nvCxnSpPr>
          <p:spPr>
            <a:xfrm>
              <a:off x="5775578" y="2325983"/>
              <a:ext cx="15785" cy="507778"/>
            </a:xfrm>
            <a:prstGeom prst="straightConnector1">
              <a:avLst/>
            </a:prstGeom>
            <a:noFill/>
            <a:ln w="38100" cap="flat" cmpd="sng" algn="ctr">
              <a:solidFill>
                <a:sysClr val="windowText" lastClr="000000"/>
              </a:solidFill>
              <a:prstDash val="solid"/>
              <a:tailEnd type="triangle"/>
            </a:ln>
            <a:effectLst>
              <a:outerShdw blurRad="40000" dist="23000" dir="5400000" rotWithShape="0">
                <a:srgbClr val="000000">
                  <a:alpha val="35000"/>
                </a:srgbClr>
              </a:outerShdw>
            </a:effectLst>
          </p:spPr>
        </p:cxnSp>
        <p:sp>
          <p:nvSpPr>
            <p:cNvPr id="35" name="Title 6">
              <a:extLst>
                <a:ext uri="{FF2B5EF4-FFF2-40B4-BE49-F238E27FC236}">
                  <a16:creationId xmlns:a16="http://schemas.microsoft.com/office/drawing/2014/main" id="{5AB5089C-681B-44C9-895F-8BF3B47D64C7}"/>
                </a:ext>
              </a:extLst>
            </p:cNvPr>
            <p:cNvSpPr txBox="1">
              <a:spLocks/>
            </p:cNvSpPr>
            <p:nvPr/>
          </p:nvSpPr>
          <p:spPr>
            <a:xfrm>
              <a:off x="5029201" y="1150621"/>
              <a:ext cx="1461185" cy="423219"/>
            </a:xfrm>
            <a:prstGeom prst="rect">
              <a:avLst/>
            </a:prstGeom>
            <a:solidFill>
              <a:srgbClr val="FFFF00"/>
            </a:solidFill>
            <a:ln w="25400" cap="flat" cmpd="sng" algn="ctr">
              <a:solidFill>
                <a:sysClr val="windowText" lastClr="000000"/>
              </a:solidFill>
              <a:prstDash val="solid"/>
            </a:ln>
            <a:effectLst/>
          </p:spPr>
          <p:txBody>
            <a:bodyPr vert="horz" lIns="91440" tIns="45720" rIns="91440" bIns="45720" rtlCol="0" anchor="ctr">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dirty="0">
                  <a:ln>
                    <a:noFill/>
                  </a:ln>
                  <a:solidFill>
                    <a:sysClr val="windowText" lastClr="000000"/>
                  </a:solidFill>
                  <a:effectLst/>
                  <a:uLnTx/>
                  <a:uFillTx/>
                  <a:latin typeface="Arial" panose="020B0604020202020204" pitchFamily="34" charset="0"/>
                  <a:ea typeface="+mn-ea"/>
                  <a:cs typeface="Arial" panose="020B0604020202020204" pitchFamily="34" charset="0"/>
                </a:rPr>
                <a:t>Semiconductor Physics</a:t>
              </a:r>
            </a:p>
          </p:txBody>
        </p:sp>
        <p:sp>
          <p:nvSpPr>
            <p:cNvPr id="36" name="Title 6">
              <a:extLst>
                <a:ext uri="{FF2B5EF4-FFF2-40B4-BE49-F238E27FC236}">
                  <a16:creationId xmlns:a16="http://schemas.microsoft.com/office/drawing/2014/main" id="{D7BCF944-B4DF-43AE-8B99-5FD57F1755D7}"/>
                </a:ext>
              </a:extLst>
            </p:cNvPr>
            <p:cNvSpPr txBox="1">
              <a:spLocks/>
            </p:cNvSpPr>
            <p:nvPr/>
          </p:nvSpPr>
          <p:spPr>
            <a:xfrm>
              <a:off x="3915748" y="2848852"/>
              <a:ext cx="954560" cy="333632"/>
            </a:xfrm>
            <a:prstGeom prst="rect">
              <a:avLst/>
            </a:prstGeom>
            <a:solidFill>
              <a:srgbClr val="FFFF00"/>
            </a:solidFill>
            <a:ln w="25400" cap="flat" cmpd="sng" algn="ctr">
              <a:solidFill>
                <a:sysClr val="windowText" lastClr="000000"/>
              </a:solidFill>
              <a:prstDash val="solid"/>
            </a:ln>
            <a:effectLst/>
          </p:spPr>
          <p:txBody>
            <a:bodyPr vert="horz" lIns="68580" tIns="34290" rIns="68580" bIns="34290" rtlCol="0" anchor="ctr">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Diodes</a:t>
              </a:r>
            </a:p>
          </p:txBody>
        </p:sp>
        <p:sp>
          <p:nvSpPr>
            <p:cNvPr id="37" name="Title 6">
              <a:extLst>
                <a:ext uri="{FF2B5EF4-FFF2-40B4-BE49-F238E27FC236}">
                  <a16:creationId xmlns:a16="http://schemas.microsoft.com/office/drawing/2014/main" id="{A2D20D71-D41A-40CD-9C4A-9F435D77046D}"/>
                </a:ext>
              </a:extLst>
            </p:cNvPr>
            <p:cNvSpPr txBox="1">
              <a:spLocks/>
            </p:cNvSpPr>
            <p:nvPr/>
          </p:nvSpPr>
          <p:spPr>
            <a:xfrm>
              <a:off x="5273111" y="2848852"/>
              <a:ext cx="954560" cy="333632"/>
            </a:xfrm>
            <a:prstGeom prst="rect">
              <a:avLst/>
            </a:prstGeom>
            <a:solidFill>
              <a:srgbClr val="FFFF00"/>
            </a:solidFill>
            <a:ln w="25400" cap="flat" cmpd="sng" algn="ctr">
              <a:solidFill>
                <a:sysClr val="windowText" lastClr="000000"/>
              </a:solidFill>
              <a:prstDash val="solid"/>
            </a:ln>
            <a:effectLst/>
          </p:spPr>
          <p:txBody>
            <a:bodyPr vert="horz" lIns="68580" tIns="34290" rIns="68580" bIns="34290" rtlCol="0" anchor="ctr">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BJTs</a:t>
              </a:r>
            </a:p>
          </p:txBody>
        </p:sp>
        <p:sp>
          <p:nvSpPr>
            <p:cNvPr id="38" name="Title 6">
              <a:extLst>
                <a:ext uri="{FF2B5EF4-FFF2-40B4-BE49-F238E27FC236}">
                  <a16:creationId xmlns:a16="http://schemas.microsoft.com/office/drawing/2014/main" id="{73F29282-FEC9-4337-A5C4-E572A25F4080}"/>
                </a:ext>
              </a:extLst>
            </p:cNvPr>
            <p:cNvSpPr txBox="1">
              <a:spLocks/>
            </p:cNvSpPr>
            <p:nvPr/>
          </p:nvSpPr>
          <p:spPr>
            <a:xfrm>
              <a:off x="2443457" y="2289708"/>
              <a:ext cx="913147" cy="333632"/>
            </a:xfrm>
            <a:prstGeom prst="rect">
              <a:avLst/>
            </a:prstGeom>
            <a:solidFill>
              <a:srgbClr val="FFFF00"/>
            </a:solidFill>
            <a:ln w="25400" cap="flat" cmpd="sng" algn="ctr">
              <a:solidFill>
                <a:sysClr val="windowText" lastClr="000000"/>
              </a:solidFill>
              <a:prstDash val="solid"/>
            </a:ln>
            <a:effectLst/>
          </p:spPr>
          <p:txBody>
            <a:bodyPr vert="horz" lIns="68580" tIns="34290" rIns="68580" bIns="34290" rtlCol="0" anchor="ctr">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Rectifiers</a:t>
              </a:r>
            </a:p>
          </p:txBody>
        </p:sp>
        <p:sp>
          <p:nvSpPr>
            <p:cNvPr id="39" name="Title 6">
              <a:extLst>
                <a:ext uri="{FF2B5EF4-FFF2-40B4-BE49-F238E27FC236}">
                  <a16:creationId xmlns:a16="http://schemas.microsoft.com/office/drawing/2014/main" id="{EAD82A05-9E6D-4194-AC36-CA9BDEE1ED21}"/>
                </a:ext>
              </a:extLst>
            </p:cNvPr>
            <p:cNvSpPr txBox="1">
              <a:spLocks/>
            </p:cNvSpPr>
            <p:nvPr/>
          </p:nvSpPr>
          <p:spPr>
            <a:xfrm>
              <a:off x="6653978" y="2848852"/>
              <a:ext cx="954560" cy="333632"/>
            </a:xfrm>
            <a:prstGeom prst="rect">
              <a:avLst/>
            </a:prstGeom>
            <a:solidFill>
              <a:schemeClr val="tx1"/>
            </a:solidFill>
            <a:ln w="25400" cap="flat" cmpd="sng" algn="ctr">
              <a:solidFill>
                <a:sysClr val="windowText" lastClr="000000"/>
              </a:solidFill>
              <a:prstDash val="solid"/>
            </a:ln>
            <a:effectLst/>
          </p:spPr>
          <p:txBody>
            <a:bodyPr vert="horz" lIns="68580" tIns="34290" rIns="68580" bIns="34290" rtlCol="0" anchor="ctr">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MOSFETs</a:t>
              </a:r>
            </a:p>
          </p:txBody>
        </p:sp>
        <p:sp>
          <p:nvSpPr>
            <p:cNvPr id="40" name="Title 6">
              <a:extLst>
                <a:ext uri="{FF2B5EF4-FFF2-40B4-BE49-F238E27FC236}">
                  <a16:creationId xmlns:a16="http://schemas.microsoft.com/office/drawing/2014/main" id="{36946A81-4591-472D-A0B3-F3EC27772BEC}"/>
                </a:ext>
              </a:extLst>
            </p:cNvPr>
            <p:cNvSpPr txBox="1">
              <a:spLocks/>
            </p:cNvSpPr>
            <p:nvPr/>
          </p:nvSpPr>
          <p:spPr>
            <a:xfrm>
              <a:off x="8156578" y="2848852"/>
              <a:ext cx="808114" cy="333632"/>
            </a:xfrm>
            <a:prstGeom prst="rect">
              <a:avLst/>
            </a:prstGeom>
            <a:solidFill>
              <a:schemeClr val="tx1"/>
            </a:solidFill>
            <a:ln w="25400" cap="flat" cmpd="sng" algn="ctr">
              <a:solidFill>
                <a:sysClr val="windowText" lastClr="000000"/>
              </a:solidFill>
              <a:prstDash val="solid"/>
            </a:ln>
            <a:effectLst/>
          </p:spPr>
          <p:txBody>
            <a:bodyPr vert="horz" lIns="68580" tIns="34290" rIns="68580" bIns="34290" rtlCol="0" anchor="ctr">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CMOS</a:t>
              </a:r>
            </a:p>
          </p:txBody>
        </p:sp>
        <p:sp>
          <p:nvSpPr>
            <p:cNvPr id="41" name="Title 6">
              <a:extLst>
                <a:ext uri="{FF2B5EF4-FFF2-40B4-BE49-F238E27FC236}">
                  <a16:creationId xmlns:a16="http://schemas.microsoft.com/office/drawing/2014/main" id="{12D0FFFE-0941-49B3-A269-1585FD5BEF7C}"/>
                </a:ext>
              </a:extLst>
            </p:cNvPr>
            <p:cNvSpPr txBox="1">
              <a:spLocks/>
            </p:cNvSpPr>
            <p:nvPr/>
          </p:nvSpPr>
          <p:spPr>
            <a:xfrm>
              <a:off x="2443457" y="2848852"/>
              <a:ext cx="913147" cy="333632"/>
            </a:xfrm>
            <a:prstGeom prst="rect">
              <a:avLst/>
            </a:prstGeom>
            <a:solidFill>
              <a:srgbClr val="FFFF00"/>
            </a:solidFill>
            <a:ln w="25400" cap="flat" cmpd="sng" algn="ctr">
              <a:solidFill>
                <a:sysClr val="windowText" lastClr="000000"/>
              </a:solidFill>
              <a:prstDash val="solid"/>
            </a:ln>
            <a:effectLst/>
          </p:spPr>
          <p:txBody>
            <a:bodyPr vert="horz" lIns="68580" tIns="34290" rIns="68580" bIns="34290" rtlCol="0" anchor="ctr">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Zeners</a:t>
              </a:r>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42" name="Title 6">
              <a:extLst>
                <a:ext uri="{FF2B5EF4-FFF2-40B4-BE49-F238E27FC236}">
                  <a16:creationId xmlns:a16="http://schemas.microsoft.com/office/drawing/2014/main" id="{ADF1AA45-3FFA-49F7-AB41-1FDFC8FBAB41}"/>
                </a:ext>
              </a:extLst>
            </p:cNvPr>
            <p:cNvSpPr txBox="1">
              <a:spLocks/>
            </p:cNvSpPr>
            <p:nvPr/>
          </p:nvSpPr>
          <p:spPr>
            <a:xfrm>
              <a:off x="2443457" y="3446742"/>
              <a:ext cx="913147" cy="333632"/>
            </a:xfrm>
            <a:prstGeom prst="rect">
              <a:avLst/>
            </a:prstGeom>
            <a:solidFill>
              <a:srgbClr val="FFFF00"/>
            </a:solidFill>
            <a:ln w="25400" cap="flat" cmpd="sng" algn="ctr">
              <a:solidFill>
                <a:sysClr val="windowText" lastClr="000000"/>
              </a:solidFill>
              <a:prstDash val="solid"/>
            </a:ln>
            <a:effectLst/>
          </p:spPr>
          <p:txBody>
            <a:bodyPr vert="horz" lIns="68580" tIns="34290" rIns="68580" bIns="34290" rtlCol="0" anchor="ctr">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LEDs</a:t>
              </a:r>
            </a:p>
          </p:txBody>
        </p:sp>
        <p:sp>
          <p:nvSpPr>
            <p:cNvPr id="43" name="Title 6">
              <a:extLst>
                <a:ext uri="{FF2B5EF4-FFF2-40B4-BE49-F238E27FC236}">
                  <a16:creationId xmlns:a16="http://schemas.microsoft.com/office/drawing/2014/main" id="{B082337D-C294-4E47-A1A9-EB74F25FC45D}"/>
                </a:ext>
              </a:extLst>
            </p:cNvPr>
            <p:cNvSpPr txBox="1">
              <a:spLocks/>
            </p:cNvSpPr>
            <p:nvPr/>
          </p:nvSpPr>
          <p:spPr>
            <a:xfrm>
              <a:off x="5326713" y="3527189"/>
              <a:ext cx="1031790" cy="458613"/>
            </a:xfrm>
            <a:prstGeom prst="rect">
              <a:avLst/>
            </a:prstGeom>
            <a:solidFill>
              <a:schemeClr val="tx1"/>
            </a:solidFill>
            <a:ln w="25400" cap="flat" cmpd="sng" algn="ctr">
              <a:solidFill>
                <a:sysClr val="windowText" lastClr="000000"/>
              </a:solidFill>
              <a:prstDash val="solid"/>
            </a:ln>
            <a:effectLst/>
          </p:spPr>
          <p:txBody>
            <a:bodyPr vert="horz" lIns="68580" tIns="34290" rIns="68580" bIns="34290" rtlCol="0" anchor="ctr">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Transistor Biasing</a:t>
              </a:r>
            </a:p>
          </p:txBody>
        </p:sp>
        <p:sp>
          <p:nvSpPr>
            <p:cNvPr id="44" name="Title 6">
              <a:extLst>
                <a:ext uri="{FF2B5EF4-FFF2-40B4-BE49-F238E27FC236}">
                  <a16:creationId xmlns:a16="http://schemas.microsoft.com/office/drawing/2014/main" id="{CB1ABFE5-022F-4E8F-A87D-EACA04D06431}"/>
                </a:ext>
              </a:extLst>
            </p:cNvPr>
            <p:cNvSpPr txBox="1">
              <a:spLocks/>
            </p:cNvSpPr>
            <p:nvPr/>
          </p:nvSpPr>
          <p:spPr>
            <a:xfrm>
              <a:off x="6632846" y="3521406"/>
              <a:ext cx="1093117" cy="458613"/>
            </a:xfrm>
            <a:prstGeom prst="rect">
              <a:avLst/>
            </a:prstGeom>
            <a:solidFill>
              <a:schemeClr val="tx1"/>
            </a:solidFill>
            <a:ln w="25400" cap="flat" cmpd="sng" algn="ctr">
              <a:solidFill>
                <a:sysClr val="windowText" lastClr="000000"/>
              </a:solidFill>
              <a:prstDash val="solid"/>
            </a:ln>
            <a:effectLst/>
          </p:spPr>
          <p:txBody>
            <a:bodyPr vert="horz" lIns="68580" tIns="34290" rIns="68580" bIns="34290" rtlCol="0" anchor="ctr">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Small-Signal Analysis</a:t>
              </a:r>
            </a:p>
          </p:txBody>
        </p:sp>
        <p:sp>
          <p:nvSpPr>
            <p:cNvPr id="46" name="Title 6">
              <a:extLst>
                <a:ext uri="{FF2B5EF4-FFF2-40B4-BE49-F238E27FC236}">
                  <a16:creationId xmlns:a16="http://schemas.microsoft.com/office/drawing/2014/main" id="{1D0D6BA6-D783-4A7E-A2A7-5B566A6A673A}"/>
                </a:ext>
              </a:extLst>
            </p:cNvPr>
            <p:cNvSpPr txBox="1">
              <a:spLocks/>
            </p:cNvSpPr>
            <p:nvPr/>
          </p:nvSpPr>
          <p:spPr>
            <a:xfrm>
              <a:off x="5921840" y="4393706"/>
              <a:ext cx="1246783" cy="458613"/>
            </a:xfrm>
            <a:prstGeom prst="rect">
              <a:avLst/>
            </a:prstGeom>
            <a:solidFill>
              <a:schemeClr val="tx1"/>
            </a:solidFill>
            <a:ln w="25400" cap="flat" cmpd="sng" algn="ctr">
              <a:solidFill>
                <a:sysClr val="windowText" lastClr="000000"/>
              </a:solidFill>
              <a:prstDash val="solid"/>
            </a:ln>
            <a:effectLst/>
          </p:spPr>
          <p:txBody>
            <a:bodyPr vert="horz" lIns="68580" tIns="34290" rIns="68580" bIns="34290" rtlCol="0" anchor="ctr">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Amplifier Gain Stages</a:t>
              </a:r>
            </a:p>
          </p:txBody>
        </p:sp>
        <p:cxnSp>
          <p:nvCxnSpPr>
            <p:cNvPr id="47" name="Straight Arrow Connector 46">
              <a:extLst>
                <a:ext uri="{FF2B5EF4-FFF2-40B4-BE49-F238E27FC236}">
                  <a16:creationId xmlns:a16="http://schemas.microsoft.com/office/drawing/2014/main" id="{4BFF88CA-CCFD-429C-8DAE-528D78463F40}"/>
                </a:ext>
              </a:extLst>
            </p:cNvPr>
            <p:cNvCxnSpPr>
              <a:endCxn id="37" idx="1"/>
            </p:cNvCxnSpPr>
            <p:nvPr/>
          </p:nvCxnSpPr>
          <p:spPr>
            <a:xfrm>
              <a:off x="4870136" y="3011034"/>
              <a:ext cx="402976" cy="4634"/>
            </a:xfrm>
            <a:prstGeom prst="straightConnector1">
              <a:avLst/>
            </a:prstGeom>
            <a:noFill/>
            <a:ln w="38100" cap="flat" cmpd="sng" algn="ctr">
              <a:solidFill>
                <a:sysClr val="windowText" lastClr="000000"/>
              </a:solidFill>
              <a:prstDash val="solid"/>
              <a:tailEnd type="triangle"/>
            </a:ln>
            <a:effectLst>
              <a:outerShdw blurRad="40000" dist="23000" dir="5400000" rotWithShape="0">
                <a:srgbClr val="000000">
                  <a:alpha val="35000"/>
                </a:srgbClr>
              </a:outerShdw>
            </a:effectLst>
          </p:spPr>
        </p:cxnSp>
        <p:cxnSp>
          <p:nvCxnSpPr>
            <p:cNvPr id="48" name="Straight Arrow Connector 47">
              <a:extLst>
                <a:ext uri="{FF2B5EF4-FFF2-40B4-BE49-F238E27FC236}">
                  <a16:creationId xmlns:a16="http://schemas.microsoft.com/office/drawing/2014/main" id="{336C6F7F-7B11-481B-900E-CD46FCA223AE}"/>
                </a:ext>
              </a:extLst>
            </p:cNvPr>
            <p:cNvCxnSpPr>
              <a:cxnSpLocks/>
            </p:cNvCxnSpPr>
            <p:nvPr/>
          </p:nvCxnSpPr>
          <p:spPr>
            <a:xfrm flipH="1">
              <a:off x="4618881" y="1573840"/>
              <a:ext cx="654229" cy="1270380"/>
            </a:xfrm>
            <a:prstGeom prst="straightConnector1">
              <a:avLst/>
            </a:prstGeom>
            <a:noFill/>
            <a:ln w="38100" cap="flat" cmpd="sng" algn="ctr">
              <a:solidFill>
                <a:sysClr val="windowText" lastClr="000000"/>
              </a:solidFill>
              <a:prstDash val="solid"/>
              <a:tailEnd type="triangle"/>
            </a:ln>
            <a:effectLst>
              <a:outerShdw blurRad="40000" dist="23000" dir="5400000" rotWithShape="0">
                <a:srgbClr val="000000">
                  <a:alpha val="35000"/>
                </a:srgbClr>
              </a:outerShdw>
            </a:effectLst>
          </p:spPr>
        </p:cxnSp>
        <p:cxnSp>
          <p:nvCxnSpPr>
            <p:cNvPr id="49" name="Straight Arrow Connector 48">
              <a:extLst>
                <a:ext uri="{FF2B5EF4-FFF2-40B4-BE49-F238E27FC236}">
                  <a16:creationId xmlns:a16="http://schemas.microsoft.com/office/drawing/2014/main" id="{B8AED3EB-A2BC-43FF-82B2-86E2AD98ECFD}"/>
                </a:ext>
              </a:extLst>
            </p:cNvPr>
            <p:cNvCxnSpPr>
              <a:cxnSpLocks/>
            </p:cNvCxnSpPr>
            <p:nvPr/>
          </p:nvCxnSpPr>
          <p:spPr>
            <a:xfrm>
              <a:off x="6334552" y="1579490"/>
              <a:ext cx="551411" cy="1269362"/>
            </a:xfrm>
            <a:prstGeom prst="straightConnector1">
              <a:avLst/>
            </a:prstGeom>
            <a:noFill/>
            <a:ln w="38100" cap="flat" cmpd="sng" algn="ctr">
              <a:solidFill>
                <a:sysClr val="windowText" lastClr="000000"/>
              </a:solidFill>
              <a:prstDash val="solid"/>
              <a:tailEnd type="triangle"/>
            </a:ln>
            <a:effectLst>
              <a:outerShdw blurRad="40000" dist="23000" dir="5400000" rotWithShape="0">
                <a:srgbClr val="000000">
                  <a:alpha val="35000"/>
                </a:srgbClr>
              </a:outerShdw>
            </a:effectLst>
          </p:spPr>
        </p:cxnSp>
        <p:cxnSp>
          <p:nvCxnSpPr>
            <p:cNvPr id="50" name="Straight Arrow Connector 49">
              <a:extLst>
                <a:ext uri="{FF2B5EF4-FFF2-40B4-BE49-F238E27FC236}">
                  <a16:creationId xmlns:a16="http://schemas.microsoft.com/office/drawing/2014/main" id="{51DF6B14-7B19-487D-BEAB-843CC5431D5A}"/>
                </a:ext>
              </a:extLst>
            </p:cNvPr>
            <p:cNvCxnSpPr>
              <a:endCxn id="42" idx="3"/>
            </p:cNvCxnSpPr>
            <p:nvPr/>
          </p:nvCxnSpPr>
          <p:spPr>
            <a:xfrm flipH="1">
              <a:off x="3356602" y="3015668"/>
              <a:ext cx="559146" cy="597890"/>
            </a:xfrm>
            <a:prstGeom prst="straightConnector1">
              <a:avLst/>
            </a:prstGeom>
            <a:noFill/>
            <a:ln w="38100" cap="flat" cmpd="sng" algn="ctr">
              <a:solidFill>
                <a:sysClr val="windowText" lastClr="000000"/>
              </a:solidFill>
              <a:prstDash val="solid"/>
              <a:tailEnd type="triangle"/>
            </a:ln>
            <a:effectLst>
              <a:outerShdw blurRad="40000" dist="23000" dir="5400000" rotWithShape="0">
                <a:srgbClr val="000000">
                  <a:alpha val="35000"/>
                </a:srgbClr>
              </a:outerShdw>
            </a:effectLst>
          </p:spPr>
        </p:cxnSp>
        <p:cxnSp>
          <p:nvCxnSpPr>
            <p:cNvPr id="51" name="Straight Arrow Connector 50">
              <a:extLst>
                <a:ext uri="{FF2B5EF4-FFF2-40B4-BE49-F238E27FC236}">
                  <a16:creationId xmlns:a16="http://schemas.microsoft.com/office/drawing/2014/main" id="{1C458AF1-35E7-4BF5-8A3A-17BE52FF4D06}"/>
                </a:ext>
              </a:extLst>
            </p:cNvPr>
            <p:cNvCxnSpPr>
              <a:endCxn id="38" idx="3"/>
            </p:cNvCxnSpPr>
            <p:nvPr/>
          </p:nvCxnSpPr>
          <p:spPr>
            <a:xfrm flipH="1" flipV="1">
              <a:off x="3356603" y="2456524"/>
              <a:ext cx="558974" cy="559144"/>
            </a:xfrm>
            <a:prstGeom prst="straightConnector1">
              <a:avLst/>
            </a:prstGeom>
            <a:noFill/>
            <a:ln w="38100" cap="flat" cmpd="sng" algn="ctr">
              <a:solidFill>
                <a:sysClr val="windowText" lastClr="000000"/>
              </a:solidFill>
              <a:prstDash val="solid"/>
              <a:tailEnd type="triangle"/>
            </a:ln>
            <a:effectLst>
              <a:outerShdw blurRad="40000" dist="23000" dir="5400000" rotWithShape="0">
                <a:srgbClr val="000000">
                  <a:alpha val="35000"/>
                </a:srgbClr>
              </a:outerShdw>
            </a:effectLst>
          </p:spPr>
        </p:cxnSp>
        <p:cxnSp>
          <p:nvCxnSpPr>
            <p:cNvPr id="52" name="Straight Arrow Connector 51">
              <a:extLst>
                <a:ext uri="{FF2B5EF4-FFF2-40B4-BE49-F238E27FC236}">
                  <a16:creationId xmlns:a16="http://schemas.microsoft.com/office/drawing/2014/main" id="{D2DAEA83-383C-4935-9EA8-D5D315C2260F}"/>
                </a:ext>
              </a:extLst>
            </p:cNvPr>
            <p:cNvCxnSpPr/>
            <p:nvPr/>
          </p:nvCxnSpPr>
          <p:spPr>
            <a:xfrm flipH="1">
              <a:off x="3350252" y="3015669"/>
              <a:ext cx="559318" cy="1"/>
            </a:xfrm>
            <a:prstGeom prst="straightConnector1">
              <a:avLst/>
            </a:prstGeom>
            <a:noFill/>
            <a:ln w="38100" cap="flat" cmpd="sng" algn="ctr">
              <a:solidFill>
                <a:sysClr val="windowText" lastClr="000000"/>
              </a:solidFill>
              <a:prstDash val="solid"/>
              <a:tailEnd type="triangle"/>
            </a:ln>
            <a:effectLst>
              <a:outerShdw blurRad="40000" dist="23000" dir="5400000" rotWithShape="0">
                <a:srgbClr val="000000">
                  <a:alpha val="35000"/>
                </a:srgbClr>
              </a:outerShdw>
            </a:effectLst>
          </p:spPr>
        </p:cxnSp>
        <p:cxnSp>
          <p:nvCxnSpPr>
            <p:cNvPr id="53" name="Straight Arrow Connector 52">
              <a:extLst>
                <a:ext uri="{FF2B5EF4-FFF2-40B4-BE49-F238E27FC236}">
                  <a16:creationId xmlns:a16="http://schemas.microsoft.com/office/drawing/2014/main" id="{3F540120-7FE4-404B-BAE4-3CA2B01EB25F}"/>
                </a:ext>
              </a:extLst>
            </p:cNvPr>
            <p:cNvCxnSpPr/>
            <p:nvPr/>
          </p:nvCxnSpPr>
          <p:spPr>
            <a:xfrm>
              <a:off x="5805537" y="3182484"/>
              <a:ext cx="0" cy="347600"/>
            </a:xfrm>
            <a:prstGeom prst="straightConnector1">
              <a:avLst/>
            </a:prstGeom>
            <a:noFill/>
            <a:ln w="38100" cap="flat" cmpd="sng" algn="ctr">
              <a:solidFill>
                <a:sysClr val="windowText" lastClr="000000"/>
              </a:solidFill>
              <a:prstDash val="solid"/>
              <a:tailEnd type="triangle"/>
            </a:ln>
            <a:effectLst>
              <a:outerShdw blurRad="40000" dist="23000" dir="5400000" rotWithShape="0">
                <a:srgbClr val="000000">
                  <a:alpha val="35000"/>
                </a:srgbClr>
              </a:outerShdw>
            </a:effectLst>
          </p:spPr>
        </p:cxnSp>
        <p:cxnSp>
          <p:nvCxnSpPr>
            <p:cNvPr id="54" name="Straight Arrow Connector 53">
              <a:extLst>
                <a:ext uri="{FF2B5EF4-FFF2-40B4-BE49-F238E27FC236}">
                  <a16:creationId xmlns:a16="http://schemas.microsoft.com/office/drawing/2014/main" id="{7A17AE4E-C7F5-47C3-8405-D37BF0D6FE4F}"/>
                </a:ext>
              </a:extLst>
            </p:cNvPr>
            <p:cNvCxnSpPr/>
            <p:nvPr/>
          </p:nvCxnSpPr>
          <p:spPr>
            <a:xfrm>
              <a:off x="7153596" y="3180066"/>
              <a:ext cx="10781" cy="352434"/>
            </a:xfrm>
            <a:prstGeom prst="straightConnector1">
              <a:avLst/>
            </a:prstGeom>
            <a:noFill/>
            <a:ln w="38100" cap="flat" cmpd="sng" algn="ctr">
              <a:solidFill>
                <a:sysClr val="windowText" lastClr="000000"/>
              </a:solidFill>
              <a:prstDash val="solid"/>
              <a:tailEnd type="triangle"/>
            </a:ln>
            <a:effectLst>
              <a:outerShdw blurRad="40000" dist="23000" dir="5400000" rotWithShape="0">
                <a:srgbClr val="000000">
                  <a:alpha val="35000"/>
                </a:srgbClr>
              </a:outerShdw>
            </a:effectLst>
          </p:spPr>
        </p:cxnSp>
        <p:cxnSp>
          <p:nvCxnSpPr>
            <p:cNvPr id="55" name="Straight Arrow Connector 54">
              <a:extLst>
                <a:ext uri="{FF2B5EF4-FFF2-40B4-BE49-F238E27FC236}">
                  <a16:creationId xmlns:a16="http://schemas.microsoft.com/office/drawing/2014/main" id="{0ACC395A-E486-49FB-AE61-098BCA0866D6}"/>
                </a:ext>
              </a:extLst>
            </p:cNvPr>
            <p:cNvCxnSpPr>
              <a:endCxn id="40" idx="1"/>
            </p:cNvCxnSpPr>
            <p:nvPr/>
          </p:nvCxnSpPr>
          <p:spPr>
            <a:xfrm flipV="1">
              <a:off x="7608537" y="3015668"/>
              <a:ext cx="548040" cy="1414"/>
            </a:xfrm>
            <a:prstGeom prst="straightConnector1">
              <a:avLst/>
            </a:prstGeom>
            <a:noFill/>
            <a:ln w="38100" cap="flat" cmpd="sng" algn="ctr">
              <a:solidFill>
                <a:sysClr val="windowText" lastClr="000000"/>
              </a:solidFill>
              <a:prstDash val="solid"/>
              <a:tailEnd type="triangle"/>
            </a:ln>
            <a:effectLst>
              <a:outerShdw blurRad="40000" dist="23000" dir="5400000" rotWithShape="0">
                <a:srgbClr val="000000">
                  <a:alpha val="35000"/>
                </a:srgbClr>
              </a:outerShdw>
            </a:effectLst>
          </p:spPr>
        </p:cxnSp>
        <p:cxnSp>
          <p:nvCxnSpPr>
            <p:cNvPr id="56" name="Straight Arrow Connector 55">
              <a:extLst>
                <a:ext uri="{FF2B5EF4-FFF2-40B4-BE49-F238E27FC236}">
                  <a16:creationId xmlns:a16="http://schemas.microsoft.com/office/drawing/2014/main" id="{E08E3842-9945-4B46-8B52-22F654DDD72C}"/>
                </a:ext>
              </a:extLst>
            </p:cNvPr>
            <p:cNvCxnSpPr/>
            <p:nvPr/>
          </p:nvCxnSpPr>
          <p:spPr>
            <a:xfrm flipH="1">
              <a:off x="6885962" y="3985669"/>
              <a:ext cx="84369" cy="408037"/>
            </a:xfrm>
            <a:prstGeom prst="straightConnector1">
              <a:avLst/>
            </a:prstGeom>
            <a:noFill/>
            <a:ln w="38100" cap="flat" cmpd="sng" algn="ctr">
              <a:solidFill>
                <a:sysClr val="windowText" lastClr="000000"/>
              </a:solidFill>
              <a:prstDash val="solid"/>
              <a:tailEnd type="triangle"/>
            </a:ln>
            <a:effectLst>
              <a:outerShdw blurRad="40000" dist="23000" dir="5400000" rotWithShape="0">
                <a:srgbClr val="000000">
                  <a:alpha val="35000"/>
                </a:srgbClr>
              </a:outerShdw>
            </a:effectLst>
          </p:spPr>
        </p:cxnSp>
        <p:cxnSp>
          <p:nvCxnSpPr>
            <p:cNvPr id="57" name="Straight Arrow Connector 56">
              <a:extLst>
                <a:ext uri="{FF2B5EF4-FFF2-40B4-BE49-F238E27FC236}">
                  <a16:creationId xmlns:a16="http://schemas.microsoft.com/office/drawing/2014/main" id="{6A533E5F-4A4D-4DD5-9E3E-192C19646C1E}"/>
                </a:ext>
              </a:extLst>
            </p:cNvPr>
            <p:cNvCxnSpPr/>
            <p:nvPr/>
          </p:nvCxnSpPr>
          <p:spPr>
            <a:xfrm>
              <a:off x="5990624" y="3979005"/>
              <a:ext cx="215223" cy="414701"/>
            </a:xfrm>
            <a:prstGeom prst="straightConnector1">
              <a:avLst/>
            </a:prstGeom>
            <a:noFill/>
            <a:ln w="38100" cap="flat" cmpd="sng" algn="ctr">
              <a:solidFill>
                <a:sysClr val="windowText" lastClr="000000"/>
              </a:solidFill>
              <a:prstDash val="solid"/>
              <a:tailEnd type="triangle"/>
            </a:ln>
            <a:effectLst>
              <a:outerShdw blurRad="40000" dist="23000" dir="5400000" rotWithShape="0">
                <a:srgbClr val="000000">
                  <a:alpha val="35000"/>
                </a:srgbClr>
              </a:outerShdw>
            </a:effectLst>
          </p:spPr>
        </p:cxnSp>
        <p:cxnSp>
          <p:nvCxnSpPr>
            <p:cNvPr id="58" name="Straight Arrow Connector 57">
              <a:extLst>
                <a:ext uri="{FF2B5EF4-FFF2-40B4-BE49-F238E27FC236}">
                  <a16:creationId xmlns:a16="http://schemas.microsoft.com/office/drawing/2014/main" id="{AFEC76AC-E61D-4945-BB98-5C84490DF15E}"/>
                </a:ext>
              </a:extLst>
            </p:cNvPr>
            <p:cNvCxnSpPr>
              <a:stCxn id="43" idx="3"/>
              <a:endCxn id="44" idx="1"/>
            </p:cNvCxnSpPr>
            <p:nvPr/>
          </p:nvCxnSpPr>
          <p:spPr>
            <a:xfrm flipV="1">
              <a:off x="6358504" y="3750713"/>
              <a:ext cx="274341" cy="5783"/>
            </a:xfrm>
            <a:prstGeom prst="straightConnector1">
              <a:avLst/>
            </a:prstGeom>
            <a:noFill/>
            <a:ln w="38100" cap="flat" cmpd="sng" algn="ctr">
              <a:solidFill>
                <a:sysClr val="windowText" lastClr="000000"/>
              </a:solidFill>
              <a:prstDash val="solid"/>
              <a:headEnd type="triangle"/>
              <a:tailEnd type="triangle"/>
            </a:ln>
            <a:effectLst>
              <a:outerShdw blurRad="40000" dist="23000" dir="5400000" rotWithShape="0">
                <a:srgbClr val="000000">
                  <a:alpha val="35000"/>
                </a:srgbClr>
              </a:outerShdw>
            </a:effectLst>
          </p:spPr>
        </p:cxnSp>
        <p:sp>
          <p:nvSpPr>
            <p:cNvPr id="59" name="Title 6">
              <a:extLst>
                <a:ext uri="{FF2B5EF4-FFF2-40B4-BE49-F238E27FC236}">
                  <a16:creationId xmlns:a16="http://schemas.microsoft.com/office/drawing/2014/main" id="{B1AADFED-1252-48FC-BD96-A88F03578C92}"/>
                </a:ext>
              </a:extLst>
            </p:cNvPr>
            <p:cNvSpPr txBox="1">
              <a:spLocks/>
            </p:cNvSpPr>
            <p:nvPr/>
          </p:nvSpPr>
          <p:spPr>
            <a:xfrm>
              <a:off x="6052184" y="5208460"/>
              <a:ext cx="1003985" cy="423219"/>
            </a:xfrm>
            <a:prstGeom prst="rect">
              <a:avLst/>
            </a:prstGeom>
            <a:solidFill>
              <a:sysClr val="window" lastClr="FFFFFF"/>
            </a:solidFill>
            <a:ln w="25400" cap="flat" cmpd="sng" algn="ctr">
              <a:solidFill>
                <a:sysClr val="windowText" lastClr="000000"/>
              </a:solidFill>
              <a:prstDash val="solid"/>
            </a:ln>
            <a:effectLst/>
          </p:spPr>
          <p:txBody>
            <a:bodyPr vert="horz" lIns="91440" tIns="45720" rIns="91440" bIns="45720" rtlCol="0" anchor="ctr">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Frequency Response </a:t>
              </a:r>
            </a:p>
          </p:txBody>
        </p:sp>
        <p:cxnSp>
          <p:nvCxnSpPr>
            <p:cNvPr id="60" name="Straight Arrow Connector 59">
              <a:extLst>
                <a:ext uri="{FF2B5EF4-FFF2-40B4-BE49-F238E27FC236}">
                  <a16:creationId xmlns:a16="http://schemas.microsoft.com/office/drawing/2014/main" id="{8D88F772-8163-43BC-9BBA-2340A0884EBC}"/>
                </a:ext>
              </a:extLst>
            </p:cNvPr>
            <p:cNvCxnSpPr>
              <a:cxnSpLocks/>
            </p:cNvCxnSpPr>
            <p:nvPr/>
          </p:nvCxnSpPr>
          <p:spPr>
            <a:xfrm>
              <a:off x="6539181" y="4852892"/>
              <a:ext cx="1695" cy="331839"/>
            </a:xfrm>
            <a:prstGeom prst="straightConnector1">
              <a:avLst/>
            </a:prstGeom>
            <a:noFill/>
            <a:ln w="38100" cap="flat" cmpd="sng" algn="ctr">
              <a:solidFill>
                <a:sysClr val="windowText" lastClr="000000"/>
              </a:solidFill>
              <a:prstDash val="solid"/>
              <a:tailEnd type="triangle"/>
            </a:ln>
            <a:effectLst>
              <a:outerShdw blurRad="40000" dist="23000" dir="5400000" rotWithShape="0">
                <a:srgbClr val="000000">
                  <a:alpha val="35000"/>
                </a:srgbClr>
              </a:outerShdw>
            </a:effectLst>
          </p:spPr>
        </p:cxnSp>
        <p:sp>
          <p:nvSpPr>
            <p:cNvPr id="85" name="Title 6">
              <a:extLst>
                <a:ext uri="{FF2B5EF4-FFF2-40B4-BE49-F238E27FC236}">
                  <a16:creationId xmlns:a16="http://schemas.microsoft.com/office/drawing/2014/main" id="{DCAC6FE3-595F-4B75-A467-32F719B8396E}"/>
                </a:ext>
              </a:extLst>
            </p:cNvPr>
            <p:cNvSpPr txBox="1">
              <a:spLocks/>
            </p:cNvSpPr>
            <p:nvPr/>
          </p:nvSpPr>
          <p:spPr>
            <a:xfrm>
              <a:off x="5246563" y="2081618"/>
              <a:ext cx="1058031" cy="282528"/>
            </a:xfrm>
            <a:prstGeom prst="rect">
              <a:avLst/>
            </a:prstGeom>
            <a:solidFill>
              <a:srgbClr val="FFFF00"/>
            </a:solidFill>
            <a:ln w="25400" cap="flat" cmpd="sng" algn="ctr">
              <a:solidFill>
                <a:sysClr val="windowText" lastClr="000000"/>
              </a:solidFill>
              <a:prstDash val="solid"/>
            </a:ln>
            <a:effectLst/>
          </p:spPr>
          <p:txBody>
            <a:bodyPr vert="horz" lIns="68580" tIns="34290" rIns="68580" bIns="34290" rtlCol="0" anchor="ctr">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IC Op-Amps</a:t>
              </a:r>
            </a:p>
          </p:txBody>
        </p:sp>
        <p:cxnSp>
          <p:nvCxnSpPr>
            <p:cNvPr id="86" name="Straight Arrow Connector 85">
              <a:extLst>
                <a:ext uri="{FF2B5EF4-FFF2-40B4-BE49-F238E27FC236}">
                  <a16:creationId xmlns:a16="http://schemas.microsoft.com/office/drawing/2014/main" id="{772D32A9-5228-45FA-9FED-3ED6A48169CB}"/>
                </a:ext>
              </a:extLst>
            </p:cNvPr>
            <p:cNvCxnSpPr>
              <a:cxnSpLocks/>
              <a:stCxn id="35" idx="2"/>
              <a:endCxn id="85" idx="0"/>
            </p:cNvCxnSpPr>
            <p:nvPr/>
          </p:nvCxnSpPr>
          <p:spPr>
            <a:xfrm>
              <a:off x="5759794" y="1573840"/>
              <a:ext cx="15785" cy="507778"/>
            </a:xfrm>
            <a:prstGeom prst="straightConnector1">
              <a:avLst/>
            </a:prstGeom>
            <a:noFill/>
            <a:ln w="38100" cap="flat" cmpd="sng" algn="ctr">
              <a:solidFill>
                <a:sysClr val="windowText" lastClr="000000"/>
              </a:solidFill>
              <a:prstDash val="solid"/>
              <a:tailEnd type="triangle"/>
            </a:ln>
            <a:effectLst>
              <a:outerShdw blurRad="40000" dist="23000" dir="5400000" rotWithShape="0">
                <a:srgbClr val="000000">
                  <a:alpha val="35000"/>
                </a:srgbClr>
              </a:outerShdw>
            </a:effectLst>
          </p:spPr>
        </p:cxnSp>
      </p:grpSp>
    </p:spTree>
    <p:extLst>
      <p:ext uri="{BB962C8B-B14F-4D97-AF65-F5344CB8AC3E}">
        <p14:creationId xmlns:p14="http://schemas.microsoft.com/office/powerpoint/2010/main" val="1468791651"/>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00587" y="-36801"/>
            <a:ext cx="6366950" cy="587633"/>
          </a:xfrm>
        </p:spPr>
        <p:txBody>
          <a:bodyPr/>
          <a:lstStyle/>
          <a:p>
            <a:r>
              <a:rPr lang="en-US" sz="4000" dirty="0" err="1"/>
              <a:t>pnp</a:t>
            </a:r>
            <a:r>
              <a:rPr lang="en-US" sz="4000" dirty="0"/>
              <a:t> Diode Equivalent Circuit</a:t>
            </a:r>
          </a:p>
        </p:txBody>
      </p:sp>
      <p:sp>
        <p:nvSpPr>
          <p:cNvPr id="5" name="Rectangle 4"/>
          <p:cNvSpPr/>
          <p:nvPr/>
        </p:nvSpPr>
        <p:spPr>
          <a:xfrm>
            <a:off x="352338" y="592777"/>
            <a:ext cx="11610363" cy="6093976"/>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spcBef>
                <a:spcPct val="0"/>
              </a:spcBef>
            </a:pPr>
            <a:endParaRPr lang="en-US" altLang="en-US" dirty="0">
              <a:solidFill>
                <a:prstClr val="black"/>
              </a:solidFill>
              <a:latin typeface="Cambria Math" panose="02040503050406030204" pitchFamily="18" charset="0"/>
              <a:ea typeface="Cambria Math" panose="02040503050406030204" pitchFamily="18" charset="0"/>
            </a:endParaRPr>
          </a:p>
          <a:p>
            <a:pPr>
              <a:spcBef>
                <a:spcPct val="0"/>
              </a:spcBef>
            </a:pPr>
            <a:endParaRPr lang="en-US" altLang="en-US" dirty="0">
              <a:solidFill>
                <a:prstClr val="black"/>
              </a:solidFill>
              <a:latin typeface="Cambria Math" panose="02040503050406030204" pitchFamily="18" charset="0"/>
              <a:ea typeface="Cambria Math" panose="02040503050406030204" pitchFamily="18" charset="0"/>
            </a:endParaRPr>
          </a:p>
          <a:p>
            <a:pPr>
              <a:spcBef>
                <a:spcPct val="0"/>
              </a:spcBef>
            </a:pPr>
            <a:endParaRPr lang="en-US" altLang="en-US" dirty="0">
              <a:solidFill>
                <a:prstClr val="black"/>
              </a:solidFill>
              <a:latin typeface="Cambria Math" panose="02040503050406030204" pitchFamily="18" charset="0"/>
              <a:ea typeface="Cambria Math" panose="02040503050406030204" pitchFamily="18" charset="0"/>
            </a:endParaRPr>
          </a:p>
          <a:p>
            <a:pPr>
              <a:spcBef>
                <a:spcPct val="0"/>
              </a:spcBef>
            </a:pPr>
            <a:endParaRPr lang="en-US" altLang="en-US" dirty="0">
              <a:solidFill>
                <a:prstClr val="black"/>
              </a:solidFill>
              <a:latin typeface="Cambria Math" panose="02040503050406030204" pitchFamily="18" charset="0"/>
              <a:ea typeface="Cambria Math" panose="02040503050406030204" pitchFamily="18" charset="0"/>
            </a:endParaRPr>
          </a:p>
          <a:p>
            <a:pPr>
              <a:spcBef>
                <a:spcPct val="0"/>
              </a:spcBef>
            </a:pPr>
            <a:endParaRPr lang="en-US" altLang="en-US" dirty="0">
              <a:solidFill>
                <a:prstClr val="black"/>
              </a:solidFill>
              <a:latin typeface="Cambria Math" panose="02040503050406030204" pitchFamily="18" charset="0"/>
              <a:ea typeface="Cambria Math" panose="02040503050406030204" pitchFamily="18" charset="0"/>
            </a:endParaRPr>
          </a:p>
          <a:p>
            <a:pPr>
              <a:spcBef>
                <a:spcPct val="0"/>
              </a:spcBef>
            </a:pPr>
            <a:endParaRPr lang="en-US" altLang="en-US" dirty="0">
              <a:solidFill>
                <a:prstClr val="black"/>
              </a:solidFill>
              <a:latin typeface="Cambria Math" panose="02040503050406030204" pitchFamily="18" charset="0"/>
              <a:ea typeface="Cambria Math" panose="02040503050406030204" pitchFamily="18" charset="0"/>
            </a:endParaRPr>
          </a:p>
          <a:p>
            <a:pPr>
              <a:spcBef>
                <a:spcPct val="0"/>
              </a:spcBef>
            </a:pPr>
            <a:endParaRPr lang="en-US" altLang="en-US" dirty="0">
              <a:solidFill>
                <a:prstClr val="black"/>
              </a:solidFill>
              <a:latin typeface="Cambria Math" panose="02040503050406030204" pitchFamily="18" charset="0"/>
              <a:ea typeface="Cambria Math" panose="02040503050406030204" pitchFamily="18" charset="0"/>
            </a:endParaRPr>
          </a:p>
          <a:p>
            <a:pPr>
              <a:spcBef>
                <a:spcPct val="0"/>
              </a:spcBef>
            </a:pPr>
            <a:endParaRPr lang="en-US" altLang="en-US" dirty="0">
              <a:solidFill>
                <a:prstClr val="black"/>
              </a:solidFill>
              <a:latin typeface="Cambria Math" panose="02040503050406030204" pitchFamily="18" charset="0"/>
              <a:ea typeface="Cambria Math" panose="02040503050406030204" pitchFamily="18" charset="0"/>
            </a:endParaRPr>
          </a:p>
          <a:p>
            <a:pPr>
              <a:spcBef>
                <a:spcPct val="0"/>
              </a:spcBef>
            </a:pPr>
            <a:endParaRPr lang="en-US" altLang="en-US" dirty="0">
              <a:solidFill>
                <a:prstClr val="black"/>
              </a:solidFill>
              <a:latin typeface="Cambria Math" panose="02040503050406030204" pitchFamily="18" charset="0"/>
              <a:ea typeface="Cambria Math" panose="02040503050406030204" pitchFamily="18" charset="0"/>
            </a:endParaRPr>
          </a:p>
          <a:p>
            <a:pPr>
              <a:spcBef>
                <a:spcPct val="0"/>
              </a:spcBef>
            </a:pPr>
            <a:endParaRPr lang="en-US" altLang="en-US" dirty="0">
              <a:solidFill>
                <a:prstClr val="black"/>
              </a:solidFill>
              <a:latin typeface="Cambria Math" panose="02040503050406030204" pitchFamily="18" charset="0"/>
              <a:ea typeface="Cambria Math" panose="02040503050406030204" pitchFamily="18" charset="0"/>
            </a:endParaRPr>
          </a:p>
          <a:p>
            <a:pPr marL="285750" indent="-285750">
              <a:spcBef>
                <a:spcPts val="1200"/>
              </a:spcBef>
              <a:spcAft>
                <a:spcPts val="2400"/>
              </a:spcAft>
              <a:buFont typeface="Arial" panose="020B0604020202020204" pitchFamily="34" charset="0"/>
              <a:buChar char="•"/>
            </a:pPr>
            <a:r>
              <a:rPr lang="en-US" altLang="en-US" dirty="0">
                <a:solidFill>
                  <a:prstClr val="black"/>
                </a:solidFill>
                <a:latin typeface="Cambria Math" panose="02040503050406030204" pitchFamily="18" charset="0"/>
                <a:ea typeface="Cambria Math" panose="02040503050406030204" pitchFamily="18" charset="0"/>
              </a:rPr>
              <a:t>For matched silicon </a:t>
            </a:r>
            <a:r>
              <a:rPr lang="en-US" altLang="en-US" dirty="0" err="1">
                <a:solidFill>
                  <a:prstClr val="black"/>
                </a:solidFill>
                <a:latin typeface="Cambria Math" panose="02040503050406030204" pitchFamily="18" charset="0"/>
                <a:ea typeface="Cambria Math" panose="02040503050406030204" pitchFamily="18" charset="0"/>
              </a:rPr>
              <a:t>pn</a:t>
            </a:r>
            <a:r>
              <a:rPr lang="en-US" altLang="en-US" dirty="0">
                <a:solidFill>
                  <a:prstClr val="black"/>
                </a:solidFill>
                <a:latin typeface="Cambria Math" panose="02040503050406030204" pitchFamily="18" charset="0"/>
                <a:ea typeface="Cambria Math" panose="02040503050406030204" pitchFamily="18" charset="0"/>
              </a:rPr>
              <a:t> junction diodes we expect I</a:t>
            </a:r>
            <a:r>
              <a:rPr lang="en-US" altLang="en-US" baseline="-25000" dirty="0">
                <a:solidFill>
                  <a:prstClr val="black"/>
                </a:solidFill>
                <a:latin typeface="Cambria Math" panose="02040503050406030204" pitchFamily="18" charset="0"/>
                <a:ea typeface="Cambria Math" panose="02040503050406030204" pitchFamily="18" charset="0"/>
              </a:rPr>
              <a:t>S2</a:t>
            </a:r>
            <a:r>
              <a:rPr lang="en-US" altLang="en-US" dirty="0">
                <a:solidFill>
                  <a:prstClr val="black"/>
                </a:solidFill>
                <a:latin typeface="Cambria Math" panose="02040503050406030204" pitchFamily="18" charset="0"/>
                <a:ea typeface="Cambria Math" panose="02040503050406030204" pitchFamily="18" charset="0"/>
              </a:rPr>
              <a:t> to be much less than I</a:t>
            </a:r>
            <a:r>
              <a:rPr lang="en-US" altLang="en-US" baseline="-25000" dirty="0">
                <a:solidFill>
                  <a:prstClr val="black"/>
                </a:solidFill>
                <a:latin typeface="Cambria Math" panose="02040503050406030204" pitchFamily="18" charset="0"/>
                <a:ea typeface="Cambria Math" panose="02040503050406030204" pitchFamily="18" charset="0"/>
              </a:rPr>
              <a:t>D1</a:t>
            </a:r>
            <a:r>
              <a:rPr lang="en-US" altLang="en-US" dirty="0">
                <a:solidFill>
                  <a:prstClr val="black"/>
                </a:solidFill>
                <a:latin typeface="Cambria Math" panose="02040503050406030204" pitchFamily="18" charset="0"/>
                <a:ea typeface="Cambria Math" panose="02040503050406030204" pitchFamily="18" charset="0"/>
              </a:rPr>
              <a:t>.</a:t>
            </a:r>
          </a:p>
          <a:p>
            <a:pPr marL="285750" indent="-285750">
              <a:spcBef>
                <a:spcPct val="0"/>
              </a:spcBef>
              <a:buFont typeface="Arial" panose="020B0604020202020204" pitchFamily="34" charset="0"/>
              <a:buChar char="•"/>
            </a:pPr>
            <a:r>
              <a:rPr lang="en-US" altLang="en-US" dirty="0">
                <a:solidFill>
                  <a:prstClr val="black"/>
                </a:solidFill>
                <a:latin typeface="Cambria Math" panose="02040503050406030204" pitchFamily="18" charset="0"/>
                <a:ea typeface="Cambria Math" panose="02040503050406030204" pitchFamily="18" charset="0"/>
              </a:rPr>
              <a:t>How can we make I</a:t>
            </a:r>
            <a:r>
              <a:rPr lang="en-US" altLang="en-US" baseline="-25000" dirty="0">
                <a:solidFill>
                  <a:prstClr val="black"/>
                </a:solidFill>
                <a:latin typeface="Cambria Math" panose="02040503050406030204" pitchFamily="18" charset="0"/>
                <a:ea typeface="Cambria Math" panose="02040503050406030204" pitchFamily="18" charset="0"/>
              </a:rPr>
              <a:t>S2</a:t>
            </a:r>
            <a:r>
              <a:rPr lang="en-US" altLang="en-US" dirty="0">
                <a:solidFill>
                  <a:prstClr val="black"/>
                </a:solidFill>
                <a:latin typeface="Cambria Math" panose="02040503050406030204" pitchFamily="18" charset="0"/>
                <a:ea typeface="Cambria Math" panose="02040503050406030204" pitchFamily="18" charset="0"/>
              </a:rPr>
              <a:t> larger than the typically negligible reverse saturation current?</a:t>
            </a:r>
          </a:p>
          <a:p>
            <a:pPr marL="285750" indent="-285750">
              <a:spcBef>
                <a:spcPct val="0"/>
              </a:spcBef>
              <a:buFont typeface="Arial" panose="020B0604020202020204" pitchFamily="34" charset="0"/>
              <a:buChar char="•"/>
            </a:pPr>
            <a:endParaRPr lang="en-US" altLang="en-US" dirty="0">
              <a:solidFill>
                <a:prstClr val="black"/>
              </a:solidFill>
              <a:latin typeface="Cambria Math" panose="02040503050406030204" pitchFamily="18" charset="0"/>
              <a:ea typeface="Cambria Math" panose="02040503050406030204" pitchFamily="18" charset="0"/>
            </a:endParaRPr>
          </a:p>
          <a:p>
            <a:pPr marL="285750" indent="-285750">
              <a:spcBef>
                <a:spcPct val="0"/>
              </a:spcBef>
              <a:buFont typeface="Arial" panose="020B0604020202020204" pitchFamily="34" charset="0"/>
              <a:buChar char="•"/>
            </a:pPr>
            <a:r>
              <a:rPr lang="en-US" dirty="0">
                <a:solidFill>
                  <a:prstClr val="black"/>
                </a:solidFill>
                <a:latin typeface="Cambria Math" panose="02040503050406030204" pitchFamily="18" charset="0"/>
                <a:ea typeface="Cambria Math" panose="02040503050406030204" pitchFamily="18" charset="0"/>
              </a:rPr>
              <a:t>Diode D1 is injecting holes, i.</a:t>
            </a:r>
            <a:r>
              <a:rPr lang="en-US">
                <a:solidFill>
                  <a:prstClr val="black"/>
                </a:solidFill>
                <a:latin typeface="Cambria Math" panose="02040503050406030204" pitchFamily="18" charset="0"/>
                <a:ea typeface="Cambria Math" panose="02040503050406030204" pitchFamily="18" charset="0"/>
              </a:rPr>
              <a:t>e., </a:t>
            </a:r>
            <a:r>
              <a:rPr lang="en-US" dirty="0">
                <a:solidFill>
                  <a:prstClr val="black"/>
                </a:solidFill>
                <a:latin typeface="Cambria Math" panose="02040503050406030204" pitchFamily="18" charset="0"/>
                <a:ea typeface="Cambria Math" panose="02040503050406030204" pitchFamily="18" charset="0"/>
              </a:rPr>
              <a:t>minority carriers, into n-type cathode region of D2. Remember that </a:t>
            </a:r>
            <a:r>
              <a:rPr lang="en-US" b="1" dirty="0">
                <a:solidFill>
                  <a:srgbClr val="FF0000"/>
                </a:solidFill>
                <a:latin typeface="Cambria Math" panose="02040503050406030204" pitchFamily="18" charset="0"/>
                <a:ea typeface="Cambria Math" panose="02040503050406030204" pitchFamily="18" charset="0"/>
              </a:rPr>
              <a:t>for a reverse biased </a:t>
            </a:r>
            <a:r>
              <a:rPr lang="en-US" b="1" dirty="0" err="1">
                <a:solidFill>
                  <a:srgbClr val="FF0000"/>
                </a:solidFill>
                <a:latin typeface="Cambria Math" panose="02040503050406030204" pitchFamily="18" charset="0"/>
                <a:ea typeface="Cambria Math" panose="02040503050406030204" pitchFamily="18" charset="0"/>
              </a:rPr>
              <a:t>pn</a:t>
            </a:r>
            <a:r>
              <a:rPr lang="en-US" b="1" dirty="0">
                <a:solidFill>
                  <a:srgbClr val="FF0000"/>
                </a:solidFill>
                <a:latin typeface="Cambria Math" panose="02040503050406030204" pitchFamily="18" charset="0"/>
                <a:ea typeface="Cambria Math" panose="02040503050406030204" pitchFamily="18" charset="0"/>
              </a:rPr>
              <a:t> junction, the depletion region inhibits majority carriers from crossing the junction, while aiding minority carriers to cross the junction</a:t>
            </a:r>
            <a:r>
              <a:rPr lang="en-US" dirty="0">
                <a:solidFill>
                  <a:srgbClr val="FF0000"/>
                </a:solidFill>
                <a:latin typeface="Cambria Math" panose="02040503050406030204" pitchFamily="18" charset="0"/>
                <a:ea typeface="Cambria Math" panose="02040503050406030204" pitchFamily="18" charset="0"/>
              </a:rPr>
              <a:t>. </a:t>
            </a:r>
          </a:p>
          <a:p>
            <a:pPr marL="285750" indent="-285750">
              <a:spcBef>
                <a:spcPct val="0"/>
              </a:spcBef>
              <a:buFont typeface="Arial" panose="020B0604020202020204" pitchFamily="34" charset="0"/>
              <a:buChar char="•"/>
            </a:pPr>
            <a:endParaRPr lang="en-US" dirty="0">
              <a:solidFill>
                <a:srgbClr val="FF0000"/>
              </a:solidFill>
              <a:latin typeface="Cambria Math" panose="02040503050406030204" pitchFamily="18" charset="0"/>
              <a:ea typeface="Cambria Math" panose="02040503050406030204" pitchFamily="18" charset="0"/>
            </a:endParaRPr>
          </a:p>
          <a:p>
            <a:pPr marL="285750" indent="-285750">
              <a:spcBef>
                <a:spcPct val="0"/>
              </a:spcBef>
              <a:buFont typeface="Arial" panose="020B0604020202020204" pitchFamily="34" charset="0"/>
              <a:buChar char="•"/>
            </a:pPr>
            <a:r>
              <a:rPr lang="en-US" dirty="0">
                <a:solidFill>
                  <a:prstClr val="black"/>
                </a:solidFill>
                <a:latin typeface="Cambria Math" panose="02040503050406030204" pitchFamily="18" charset="0"/>
                <a:ea typeface="Cambria Math" panose="02040503050406030204" pitchFamily="18" charset="0"/>
              </a:rPr>
              <a:t>By narrowing the width of the n-type region we inject minority carriers in the vicinity of the reverse biased </a:t>
            </a:r>
            <a:r>
              <a:rPr lang="en-US" dirty="0" err="1">
                <a:solidFill>
                  <a:prstClr val="black"/>
                </a:solidFill>
                <a:latin typeface="Cambria Math" panose="02040503050406030204" pitchFamily="18" charset="0"/>
                <a:ea typeface="Cambria Math" panose="02040503050406030204" pitchFamily="18" charset="0"/>
              </a:rPr>
              <a:t>pn</a:t>
            </a:r>
            <a:r>
              <a:rPr lang="en-US" dirty="0">
                <a:solidFill>
                  <a:prstClr val="black"/>
                </a:solidFill>
                <a:latin typeface="Cambria Math" panose="02040503050406030204" pitchFamily="18" charset="0"/>
                <a:ea typeface="Cambria Math" panose="02040503050406030204" pitchFamily="18" charset="0"/>
              </a:rPr>
              <a:t> junction of diode D2, which will increase I</a:t>
            </a:r>
            <a:r>
              <a:rPr lang="en-US" baseline="-25000" dirty="0">
                <a:solidFill>
                  <a:prstClr val="black"/>
                </a:solidFill>
                <a:latin typeface="Cambria Math" panose="02040503050406030204" pitchFamily="18" charset="0"/>
                <a:ea typeface="Cambria Math" panose="02040503050406030204" pitchFamily="18" charset="0"/>
              </a:rPr>
              <a:t>S</a:t>
            </a:r>
            <a:r>
              <a:rPr lang="en-US" dirty="0">
                <a:solidFill>
                  <a:prstClr val="black"/>
                </a:solidFill>
                <a:latin typeface="Cambria Math" panose="02040503050406030204" pitchFamily="18" charset="0"/>
                <a:ea typeface="Cambria Math" panose="02040503050406030204" pitchFamily="18" charset="0"/>
              </a:rPr>
              <a:t>. Also, utilizing a lightly doped n-type region widens the D2 depletion region extension into the n-type base region, further increasing I</a:t>
            </a:r>
            <a:r>
              <a:rPr lang="en-US" baseline="-25000" dirty="0">
                <a:solidFill>
                  <a:prstClr val="black"/>
                </a:solidFill>
                <a:latin typeface="Cambria Math" panose="02040503050406030204" pitchFamily="18" charset="0"/>
                <a:ea typeface="Cambria Math" panose="02040503050406030204" pitchFamily="18" charset="0"/>
              </a:rPr>
              <a:t>S</a:t>
            </a:r>
            <a:r>
              <a:rPr lang="en-US" dirty="0">
                <a:solidFill>
                  <a:prstClr val="black"/>
                </a:solidFill>
                <a:latin typeface="Cambria Math" panose="02040503050406030204" pitchFamily="18" charset="0"/>
                <a:ea typeface="Cambria Math" panose="02040503050406030204" pitchFamily="18" charset="0"/>
              </a:rPr>
              <a:t>. </a:t>
            </a:r>
          </a:p>
        </p:txBody>
      </p:sp>
      <p:sp>
        <p:nvSpPr>
          <p:cNvPr id="9" name="TextBox 8">
            <a:extLst>
              <a:ext uri="{FF2B5EF4-FFF2-40B4-BE49-F238E27FC236}">
                <a16:creationId xmlns:a16="http://schemas.microsoft.com/office/drawing/2014/main" id="{E7DF5213-CE6D-4645-A101-8AB78D7A618A}"/>
              </a:ext>
            </a:extLst>
          </p:cNvPr>
          <p:cNvSpPr txBox="1"/>
          <p:nvPr/>
        </p:nvSpPr>
        <p:spPr>
          <a:xfrm>
            <a:off x="7088458" y="1554033"/>
            <a:ext cx="3140340" cy="1477328"/>
          </a:xfrm>
          <a:prstGeom prst="rect">
            <a:avLst/>
          </a:prstGeom>
          <a:noFill/>
        </p:spPr>
        <p:txBody>
          <a:bodyPr wrap="square" rtlCol="0">
            <a:spAutoFit/>
          </a:bodyPr>
          <a:lstStyle/>
          <a:p>
            <a:r>
              <a:rPr lang="en-US" dirty="0">
                <a:solidFill>
                  <a:schemeClr val="bg1"/>
                </a:solidFill>
              </a:rPr>
              <a:t>The bias conditions shown with D1 forward biased and D2 reverse biased is referred to as the Active Region of operation.</a:t>
            </a:r>
          </a:p>
        </p:txBody>
      </p:sp>
      <p:pic>
        <p:nvPicPr>
          <p:cNvPr id="4" name="Picture 3">
            <a:extLst>
              <a:ext uri="{FF2B5EF4-FFF2-40B4-BE49-F238E27FC236}">
                <a16:creationId xmlns:a16="http://schemas.microsoft.com/office/drawing/2014/main" id="{84C29A7C-D6D5-4209-B05B-7CBF0AD172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91218" y="650970"/>
            <a:ext cx="4885751" cy="2893732"/>
          </a:xfrm>
          <a:prstGeom prst="rect">
            <a:avLst/>
          </a:prstGeom>
        </p:spPr>
      </p:pic>
    </p:spTree>
    <p:extLst>
      <p:ext uri="{BB962C8B-B14F-4D97-AF65-F5344CB8AC3E}">
        <p14:creationId xmlns:p14="http://schemas.microsoft.com/office/powerpoint/2010/main" val="18363835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11" end="11"/>
                                            </p:txEl>
                                          </p:spTgt>
                                        </p:tgtEl>
                                        <p:attrNameLst>
                                          <p:attrName>style.visibility</p:attrName>
                                        </p:attrNameLst>
                                      </p:cBhvr>
                                      <p:to>
                                        <p:strVal val="visible"/>
                                      </p:to>
                                    </p:set>
                                    <p:anim calcmode="lin" valueType="num">
                                      <p:cBhvr additive="base">
                                        <p:cTn id="7" dur="500" fill="hold"/>
                                        <p:tgtEl>
                                          <p:spTgt spid="5">
                                            <p:txEl>
                                              <p:pRg st="11" end="1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11" end="1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xEl>
                                              <p:pRg st="13" end="13"/>
                                            </p:txEl>
                                          </p:spTgt>
                                        </p:tgtEl>
                                        <p:attrNameLst>
                                          <p:attrName>style.visibility</p:attrName>
                                        </p:attrNameLst>
                                      </p:cBhvr>
                                      <p:to>
                                        <p:strVal val="visible"/>
                                      </p:to>
                                    </p:set>
                                    <p:anim calcmode="lin" valueType="num">
                                      <p:cBhvr additive="base">
                                        <p:cTn id="13" dur="500" fill="hold"/>
                                        <p:tgtEl>
                                          <p:spTgt spid="5">
                                            <p:txEl>
                                              <p:pRg st="13" end="13"/>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13" end="13"/>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xEl>
                                              <p:pRg st="15" end="15"/>
                                            </p:txEl>
                                          </p:spTgt>
                                        </p:tgtEl>
                                        <p:attrNameLst>
                                          <p:attrName>style.visibility</p:attrName>
                                        </p:attrNameLst>
                                      </p:cBhvr>
                                      <p:to>
                                        <p:strVal val="visible"/>
                                      </p:to>
                                    </p:set>
                                    <p:anim calcmode="lin" valueType="num">
                                      <p:cBhvr additive="base">
                                        <p:cTn id="19" dur="500" fill="hold"/>
                                        <p:tgtEl>
                                          <p:spTgt spid="5">
                                            <p:txEl>
                                              <p:pRg st="15" end="15"/>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txEl>
                                              <p:pRg st="15" end="1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973473" y="3070915"/>
            <a:ext cx="1926092" cy="578027"/>
          </a:xfrm>
        </p:spPr>
        <p:txBody>
          <a:bodyPr/>
          <a:lstStyle/>
          <a:p>
            <a:r>
              <a:rPr lang="en-US" sz="4500" dirty="0"/>
              <a:t>The End</a:t>
            </a:r>
          </a:p>
        </p:txBody>
      </p:sp>
    </p:spTree>
    <p:extLst>
      <p:ext uri="{BB962C8B-B14F-4D97-AF65-F5344CB8AC3E}">
        <p14:creationId xmlns:p14="http://schemas.microsoft.com/office/powerpoint/2010/main" val="1757437761"/>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973473" y="3070915"/>
            <a:ext cx="1926092" cy="578027"/>
          </a:xfrm>
        </p:spPr>
        <p:txBody>
          <a:bodyPr/>
          <a:lstStyle/>
          <a:p>
            <a:r>
              <a:rPr lang="en-US" sz="4500" dirty="0"/>
              <a:t>Extra</a:t>
            </a:r>
          </a:p>
        </p:txBody>
      </p:sp>
    </p:spTree>
    <p:extLst>
      <p:ext uri="{BB962C8B-B14F-4D97-AF65-F5344CB8AC3E}">
        <p14:creationId xmlns:p14="http://schemas.microsoft.com/office/powerpoint/2010/main" val="3046161421"/>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04304" y="0"/>
            <a:ext cx="6582031" cy="609600"/>
          </a:xfrm>
        </p:spPr>
        <p:txBody>
          <a:bodyPr>
            <a:noAutofit/>
          </a:bodyPr>
          <a:lstStyle/>
          <a:p>
            <a:pPr algn="ctr"/>
            <a:r>
              <a:rPr lang="en-US" sz="4000" dirty="0">
                <a:gradFill>
                  <a:gsLst>
                    <a:gs pos="0">
                      <a:schemeClr val="tx2"/>
                    </a:gs>
                    <a:gs pos="46000">
                      <a:schemeClr val="tx2"/>
                    </a:gs>
                    <a:gs pos="86000">
                      <a:schemeClr val="accent5"/>
                    </a:gs>
                  </a:gsLst>
                  <a:lin ang="5400000" scaled="1"/>
                </a:gradFill>
              </a:rPr>
              <a:t>BJT Transistor Relationships</a:t>
            </a:r>
          </a:p>
        </p:txBody>
      </p:sp>
      <mc:AlternateContent xmlns:mc="http://schemas.openxmlformats.org/markup-compatibility/2006" xmlns:a14="http://schemas.microsoft.com/office/drawing/2010/main">
        <mc:Choice Requires="a14">
          <p:sp>
            <p:nvSpPr>
              <p:cNvPr id="11" name="Rectangle 10"/>
              <p:cNvSpPr/>
              <p:nvPr/>
            </p:nvSpPr>
            <p:spPr>
              <a:xfrm>
                <a:off x="377504" y="703272"/>
                <a:ext cx="11627141" cy="5816657"/>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l-GR">
                          <a:latin typeface="Cambria Math" panose="02040503050406030204" pitchFamily="18" charset="0"/>
                        </a:rPr>
                        <m:t>α</m:t>
                      </m:r>
                      <m:r>
                        <a:rPr lang="en-US">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m:rPr>
                                  <m:sty m:val="p"/>
                                </m:rPr>
                                <a:rPr lang="en-US">
                                  <a:latin typeface="Cambria Math" panose="02040503050406030204" pitchFamily="18" charset="0"/>
                                </a:rPr>
                                <m:t>I</m:t>
                              </m:r>
                            </m:e>
                            <m:sub>
                              <m:r>
                                <m:rPr>
                                  <m:sty m:val="p"/>
                                </m:rPr>
                                <a:rPr lang="en-US">
                                  <a:latin typeface="Cambria Math" panose="02040503050406030204" pitchFamily="18" charset="0"/>
                                </a:rPr>
                                <m:t>C</m:t>
                              </m:r>
                            </m:sub>
                          </m:sSub>
                        </m:num>
                        <m:den>
                          <m:sSub>
                            <m:sSubPr>
                              <m:ctrlPr>
                                <a:rPr lang="en-US" i="1">
                                  <a:latin typeface="Cambria Math" panose="02040503050406030204" pitchFamily="18" charset="0"/>
                                </a:rPr>
                              </m:ctrlPr>
                            </m:sSubPr>
                            <m:e>
                              <m:r>
                                <m:rPr>
                                  <m:sty m:val="p"/>
                                </m:rPr>
                                <a:rPr lang="en-US">
                                  <a:latin typeface="Cambria Math" panose="02040503050406030204" pitchFamily="18" charset="0"/>
                                </a:rPr>
                                <m:t>I</m:t>
                              </m:r>
                            </m:e>
                            <m:sub>
                              <m:r>
                                <m:rPr>
                                  <m:sty m:val="p"/>
                                </m:rPr>
                                <a:rPr lang="en-US">
                                  <a:latin typeface="Cambria Math" panose="02040503050406030204" pitchFamily="18" charset="0"/>
                                </a:rPr>
                                <m:t>E</m:t>
                              </m:r>
                            </m:sub>
                          </m:sSub>
                        </m:den>
                      </m:f>
                      <m:r>
                        <a:rPr lang="en-US">
                          <a:latin typeface="Cambria Math" panose="02040503050406030204" pitchFamily="18" charset="0"/>
                        </a:rPr>
                        <m:t>.        </m:t>
                      </m:r>
                      <m:r>
                        <m:rPr>
                          <m:sty m:val="p"/>
                        </m:rPr>
                        <a:rPr lang="el-GR">
                          <a:latin typeface="Cambria Math" panose="02040503050406030204" pitchFamily="18" charset="0"/>
                        </a:rPr>
                        <m:t>β</m:t>
                      </m:r>
                      <m:r>
                        <a:rPr lang="en-US">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m:rPr>
                                  <m:sty m:val="p"/>
                                </m:rPr>
                                <a:rPr lang="en-US">
                                  <a:latin typeface="Cambria Math" panose="02040503050406030204" pitchFamily="18" charset="0"/>
                                </a:rPr>
                                <m:t>I</m:t>
                              </m:r>
                            </m:e>
                            <m:sub>
                              <m:r>
                                <m:rPr>
                                  <m:sty m:val="p"/>
                                </m:rPr>
                                <a:rPr lang="en-US">
                                  <a:latin typeface="Cambria Math" panose="02040503050406030204" pitchFamily="18" charset="0"/>
                                </a:rPr>
                                <m:t>C</m:t>
                              </m:r>
                            </m:sub>
                          </m:sSub>
                        </m:num>
                        <m:den>
                          <m:sSub>
                            <m:sSubPr>
                              <m:ctrlPr>
                                <a:rPr lang="en-US" i="1">
                                  <a:latin typeface="Cambria Math" panose="02040503050406030204" pitchFamily="18" charset="0"/>
                                </a:rPr>
                              </m:ctrlPr>
                            </m:sSubPr>
                            <m:e>
                              <m:r>
                                <m:rPr>
                                  <m:sty m:val="p"/>
                                </m:rPr>
                                <a:rPr lang="en-US">
                                  <a:latin typeface="Cambria Math" panose="02040503050406030204" pitchFamily="18" charset="0"/>
                                </a:rPr>
                                <m:t>I</m:t>
                              </m:r>
                            </m:e>
                            <m:sub>
                              <m:r>
                                <m:rPr>
                                  <m:sty m:val="p"/>
                                </m:rPr>
                                <a:rPr lang="en-US">
                                  <a:latin typeface="Cambria Math" panose="02040503050406030204" pitchFamily="18" charset="0"/>
                                </a:rPr>
                                <m:t>B</m:t>
                              </m:r>
                            </m:sub>
                          </m:sSub>
                        </m:den>
                      </m:f>
                      <m:r>
                        <a:rPr lang="en-US" i="1">
                          <a:latin typeface="Cambria Math" panose="02040503050406030204" pitchFamily="18" charset="0"/>
                        </a:rPr>
                        <m:t>.        </m:t>
                      </m:r>
                      <m:sSub>
                        <m:sSubPr>
                          <m:ctrlPr>
                            <a:rPr lang="en-US" i="1">
                              <a:latin typeface="Cambria Math" panose="02040503050406030204" pitchFamily="18" charset="0"/>
                            </a:rPr>
                          </m:ctrlPr>
                        </m:sSubPr>
                        <m:e>
                          <m:r>
                            <m:rPr>
                              <m:sty m:val="p"/>
                            </m:rPr>
                            <a:rPr lang="en-US">
                              <a:latin typeface="Cambria Math" panose="02040503050406030204" pitchFamily="18" charset="0"/>
                            </a:rPr>
                            <m:t>I</m:t>
                          </m:r>
                        </m:e>
                        <m:sub>
                          <m:r>
                            <m:rPr>
                              <m:sty m:val="p"/>
                            </m:rPr>
                            <a:rPr lang="en-US">
                              <a:latin typeface="Cambria Math" panose="02040503050406030204" pitchFamily="18" charset="0"/>
                            </a:rPr>
                            <m:t>E</m:t>
                          </m:r>
                        </m:sub>
                      </m:sSub>
                      <m:r>
                        <a:rPr lang="en-US">
                          <a:latin typeface="Cambria Math" panose="02040503050406030204" pitchFamily="18" charset="0"/>
                        </a:rPr>
                        <m:t>=</m:t>
                      </m:r>
                      <m:sSub>
                        <m:sSubPr>
                          <m:ctrlPr>
                            <a:rPr lang="en-US" i="1">
                              <a:latin typeface="Cambria Math" panose="02040503050406030204" pitchFamily="18" charset="0"/>
                            </a:rPr>
                          </m:ctrlPr>
                        </m:sSubPr>
                        <m:e>
                          <m:r>
                            <m:rPr>
                              <m:sty m:val="p"/>
                            </m:rPr>
                            <a:rPr lang="en-US">
                              <a:latin typeface="Cambria Math" panose="02040503050406030204" pitchFamily="18" charset="0"/>
                            </a:rPr>
                            <m:t>I</m:t>
                          </m:r>
                        </m:e>
                        <m:sub>
                          <m:r>
                            <m:rPr>
                              <m:sty m:val="p"/>
                            </m:rPr>
                            <a:rPr lang="en-US">
                              <a:latin typeface="Cambria Math" panose="02040503050406030204" pitchFamily="18" charset="0"/>
                            </a:rPr>
                            <m:t>B</m:t>
                          </m:r>
                        </m:sub>
                      </m:sSub>
                      <m:r>
                        <a:rPr lang="en-US">
                          <a:latin typeface="Cambria Math" panose="02040503050406030204" pitchFamily="18" charset="0"/>
                        </a:rPr>
                        <m:t>+</m:t>
                      </m:r>
                      <m:sSub>
                        <m:sSubPr>
                          <m:ctrlPr>
                            <a:rPr lang="en-US" i="1">
                              <a:latin typeface="Cambria Math" panose="02040503050406030204" pitchFamily="18" charset="0"/>
                            </a:rPr>
                          </m:ctrlPr>
                        </m:sSubPr>
                        <m:e>
                          <m:r>
                            <m:rPr>
                              <m:sty m:val="p"/>
                            </m:rPr>
                            <a:rPr lang="en-US">
                              <a:latin typeface="Cambria Math" panose="02040503050406030204" pitchFamily="18" charset="0"/>
                            </a:rPr>
                            <m:t>I</m:t>
                          </m:r>
                        </m:e>
                        <m:sub>
                          <m:r>
                            <m:rPr>
                              <m:sty m:val="p"/>
                            </m:rPr>
                            <a:rPr lang="en-US">
                              <a:latin typeface="Cambria Math" panose="02040503050406030204" pitchFamily="18" charset="0"/>
                            </a:rPr>
                            <m:t>C</m:t>
                          </m:r>
                        </m:sub>
                      </m:sSub>
                      <m:r>
                        <a:rPr lang="en-US">
                          <a:latin typeface="Cambria Math" panose="02040503050406030204" pitchFamily="18" charset="0"/>
                        </a:rPr>
                        <m:t>.</m:t>
                      </m:r>
                    </m:oMath>
                  </m:oMathPara>
                </a14:m>
                <a:endParaRPr lang="en-US" dirty="0"/>
              </a:p>
              <a:p>
                <a:endParaRPr lang="en-US" dirty="0"/>
              </a:p>
              <a:p>
                <a:pPr/>
                <a14:m>
                  <m:oMathPara xmlns:m="http://schemas.openxmlformats.org/officeDocument/2006/math">
                    <m:oMathParaPr>
                      <m:jc m:val="center"/>
                    </m:oMathParaPr>
                    <m:oMath xmlns:m="http://schemas.openxmlformats.org/officeDocument/2006/math">
                      <m:sSub>
                        <m:sSubPr>
                          <m:ctrlPr>
                            <a:rPr lang="en-US" i="1">
                              <a:latin typeface="Cambria Math" panose="02040503050406030204" pitchFamily="18" charset="0"/>
                            </a:rPr>
                          </m:ctrlPr>
                        </m:sSubPr>
                        <m:e>
                          <m:r>
                            <m:rPr>
                              <m:sty m:val="p"/>
                            </m:rPr>
                            <a:rPr lang="en-US">
                              <a:latin typeface="Cambria Math" panose="02040503050406030204" pitchFamily="18" charset="0"/>
                            </a:rPr>
                            <m:t>I</m:t>
                          </m:r>
                        </m:e>
                        <m:sub>
                          <m:r>
                            <m:rPr>
                              <m:sty m:val="p"/>
                            </m:rPr>
                            <a:rPr lang="en-US">
                              <a:latin typeface="Cambria Math" panose="02040503050406030204" pitchFamily="18" charset="0"/>
                            </a:rPr>
                            <m:t>C</m:t>
                          </m:r>
                        </m:sub>
                      </m:sSub>
                      <m:r>
                        <a:rPr lang="en-US">
                          <a:latin typeface="Cambria Math" panose="02040503050406030204" pitchFamily="18" charset="0"/>
                        </a:rPr>
                        <m:t>=</m:t>
                      </m:r>
                      <m:sSub>
                        <m:sSubPr>
                          <m:ctrlPr>
                            <a:rPr lang="en-US" i="1">
                              <a:latin typeface="Cambria Math" panose="02040503050406030204" pitchFamily="18" charset="0"/>
                            </a:rPr>
                          </m:ctrlPr>
                        </m:sSubPr>
                        <m:e>
                          <m:r>
                            <m:rPr>
                              <m:sty m:val="p"/>
                            </m:rPr>
                            <a:rPr lang="el-GR">
                              <a:latin typeface="Cambria Math" panose="02040503050406030204" pitchFamily="18" charset="0"/>
                            </a:rPr>
                            <m:t>β</m:t>
                          </m:r>
                          <m:r>
                            <m:rPr>
                              <m:sty m:val="p"/>
                            </m:rPr>
                            <a:rPr lang="en-US">
                              <a:latin typeface="Cambria Math" panose="02040503050406030204" pitchFamily="18" charset="0"/>
                            </a:rPr>
                            <m:t>I</m:t>
                          </m:r>
                        </m:e>
                        <m:sub>
                          <m:r>
                            <m:rPr>
                              <m:sty m:val="p"/>
                            </m:rPr>
                            <a:rPr lang="en-US">
                              <a:latin typeface="Cambria Math" panose="02040503050406030204" pitchFamily="18" charset="0"/>
                            </a:rPr>
                            <m:t>B</m:t>
                          </m:r>
                        </m:sub>
                      </m:sSub>
                      <m:r>
                        <a:rPr lang="en-US" i="1">
                          <a:latin typeface="Cambria Math" panose="02040503050406030204" pitchFamily="18" charset="0"/>
                        </a:rPr>
                        <m:t>.         </m:t>
                      </m:r>
                      <m:sSub>
                        <m:sSubPr>
                          <m:ctrlPr>
                            <a:rPr lang="en-US" i="1">
                              <a:latin typeface="Cambria Math" panose="02040503050406030204" pitchFamily="18" charset="0"/>
                            </a:rPr>
                          </m:ctrlPr>
                        </m:sSubPr>
                        <m:e>
                          <m:r>
                            <m:rPr>
                              <m:sty m:val="p"/>
                            </m:rPr>
                            <a:rPr lang="en-US">
                              <a:latin typeface="Cambria Math" panose="02040503050406030204" pitchFamily="18" charset="0"/>
                            </a:rPr>
                            <m:t>I</m:t>
                          </m:r>
                        </m:e>
                        <m:sub>
                          <m:r>
                            <m:rPr>
                              <m:sty m:val="p"/>
                            </m:rPr>
                            <a:rPr lang="en-US">
                              <a:latin typeface="Cambria Math" panose="02040503050406030204" pitchFamily="18" charset="0"/>
                            </a:rPr>
                            <m:t>E</m:t>
                          </m:r>
                        </m:sub>
                      </m:sSub>
                      <m:r>
                        <a:rPr lang="en-US">
                          <a:latin typeface="Cambria Math" panose="02040503050406030204" pitchFamily="18" charset="0"/>
                        </a:rPr>
                        <m:t>=</m:t>
                      </m:r>
                      <m:sSub>
                        <m:sSubPr>
                          <m:ctrlPr>
                            <a:rPr lang="en-US" i="1">
                              <a:latin typeface="Cambria Math" panose="02040503050406030204" pitchFamily="18" charset="0"/>
                            </a:rPr>
                          </m:ctrlPr>
                        </m:sSubPr>
                        <m:e>
                          <m:r>
                            <m:rPr>
                              <m:sty m:val="p"/>
                            </m:rPr>
                            <a:rPr lang="en-US">
                              <a:latin typeface="Cambria Math" panose="02040503050406030204" pitchFamily="18" charset="0"/>
                            </a:rPr>
                            <m:t>I</m:t>
                          </m:r>
                        </m:e>
                        <m:sub>
                          <m:r>
                            <m:rPr>
                              <m:sty m:val="p"/>
                            </m:rPr>
                            <a:rPr lang="en-US">
                              <a:latin typeface="Cambria Math" panose="02040503050406030204" pitchFamily="18" charset="0"/>
                            </a:rPr>
                            <m:t>B</m:t>
                          </m:r>
                        </m:sub>
                      </m:sSub>
                      <m:r>
                        <a:rPr lang="en-US">
                          <a:latin typeface="Cambria Math" panose="02040503050406030204" pitchFamily="18" charset="0"/>
                        </a:rPr>
                        <m:t>+</m:t>
                      </m:r>
                      <m:sSub>
                        <m:sSubPr>
                          <m:ctrlPr>
                            <a:rPr lang="en-US" i="1">
                              <a:latin typeface="Cambria Math" panose="02040503050406030204" pitchFamily="18" charset="0"/>
                            </a:rPr>
                          </m:ctrlPr>
                        </m:sSubPr>
                        <m:e>
                          <m:r>
                            <m:rPr>
                              <m:sty m:val="p"/>
                            </m:rPr>
                            <a:rPr lang="en-US">
                              <a:latin typeface="Cambria Math" panose="02040503050406030204" pitchFamily="18" charset="0"/>
                            </a:rPr>
                            <m:t>I</m:t>
                          </m:r>
                        </m:e>
                        <m:sub>
                          <m:r>
                            <m:rPr>
                              <m:sty m:val="p"/>
                            </m:rPr>
                            <a:rPr lang="en-US">
                              <a:latin typeface="Cambria Math" panose="02040503050406030204" pitchFamily="18" charset="0"/>
                            </a:rPr>
                            <m:t>C</m:t>
                          </m:r>
                        </m:sub>
                      </m:sSub>
                      <m:r>
                        <a:rPr lang="en-US" i="1">
                          <a:latin typeface="Cambria Math" panose="02040503050406030204" pitchFamily="18" charset="0"/>
                        </a:rPr>
                        <m:t>=</m:t>
                      </m:r>
                      <m:sSub>
                        <m:sSubPr>
                          <m:ctrlPr>
                            <a:rPr lang="en-US" i="1">
                              <a:latin typeface="Cambria Math" panose="02040503050406030204" pitchFamily="18" charset="0"/>
                            </a:rPr>
                          </m:ctrlPr>
                        </m:sSubPr>
                        <m:e>
                          <m:r>
                            <m:rPr>
                              <m:sty m:val="p"/>
                            </m:rPr>
                            <a:rPr lang="en-US">
                              <a:latin typeface="Cambria Math" panose="02040503050406030204" pitchFamily="18" charset="0"/>
                            </a:rPr>
                            <m:t>I</m:t>
                          </m:r>
                        </m:e>
                        <m:sub>
                          <m:r>
                            <m:rPr>
                              <m:sty m:val="p"/>
                            </m:rPr>
                            <a:rPr lang="en-US">
                              <a:latin typeface="Cambria Math" panose="02040503050406030204" pitchFamily="18" charset="0"/>
                            </a:rPr>
                            <m:t>B</m:t>
                          </m:r>
                        </m:sub>
                      </m:sSub>
                      <m:r>
                        <a:rPr lang="en-US">
                          <a:latin typeface="Cambria Math" panose="02040503050406030204" pitchFamily="18" charset="0"/>
                        </a:rPr>
                        <m:t>+</m:t>
                      </m:r>
                      <m:sSub>
                        <m:sSubPr>
                          <m:ctrlPr>
                            <a:rPr lang="en-US" i="1">
                              <a:latin typeface="Cambria Math" panose="02040503050406030204" pitchFamily="18" charset="0"/>
                            </a:rPr>
                          </m:ctrlPr>
                        </m:sSubPr>
                        <m:e>
                          <m:r>
                            <m:rPr>
                              <m:sty m:val="p"/>
                            </m:rPr>
                            <a:rPr lang="el-GR">
                              <a:latin typeface="Cambria Math" panose="02040503050406030204" pitchFamily="18" charset="0"/>
                            </a:rPr>
                            <m:t>β</m:t>
                          </m:r>
                          <m:r>
                            <m:rPr>
                              <m:sty m:val="p"/>
                            </m:rPr>
                            <a:rPr lang="en-US">
                              <a:latin typeface="Cambria Math" panose="02040503050406030204" pitchFamily="18" charset="0"/>
                            </a:rPr>
                            <m:t>I</m:t>
                          </m:r>
                        </m:e>
                        <m:sub>
                          <m:r>
                            <m:rPr>
                              <m:sty m:val="p"/>
                            </m:rPr>
                            <a:rPr lang="en-US">
                              <a:latin typeface="Cambria Math" panose="02040503050406030204" pitchFamily="18" charset="0"/>
                            </a:rPr>
                            <m:t>B</m:t>
                          </m:r>
                        </m:sub>
                      </m:sSub>
                      <m:r>
                        <a:rPr lang="en-US">
                          <a:latin typeface="Cambria Math" panose="02040503050406030204" pitchFamily="18" charset="0"/>
                        </a:rPr>
                        <m:t>.        </m:t>
                      </m:r>
                      <m:sSub>
                        <m:sSubPr>
                          <m:ctrlPr>
                            <a:rPr lang="en-US" i="1">
                              <a:latin typeface="Cambria Math" panose="02040503050406030204" pitchFamily="18" charset="0"/>
                            </a:rPr>
                          </m:ctrlPr>
                        </m:sSubPr>
                        <m:e>
                          <m:r>
                            <m:rPr>
                              <m:sty m:val="p"/>
                            </m:rPr>
                            <a:rPr lang="en-US">
                              <a:latin typeface="Cambria Math" panose="02040503050406030204" pitchFamily="18" charset="0"/>
                            </a:rPr>
                            <m:t>I</m:t>
                          </m:r>
                        </m:e>
                        <m:sub>
                          <m:r>
                            <m:rPr>
                              <m:sty m:val="p"/>
                            </m:rPr>
                            <a:rPr lang="en-US">
                              <a:latin typeface="Cambria Math" panose="02040503050406030204" pitchFamily="18" charset="0"/>
                            </a:rPr>
                            <m:t>E</m:t>
                          </m:r>
                        </m:sub>
                      </m:sSub>
                      <m:r>
                        <a:rPr lang="en-US">
                          <a:latin typeface="Cambria Math" panose="02040503050406030204" pitchFamily="18" charset="0"/>
                        </a:rPr>
                        <m:t>=</m:t>
                      </m:r>
                      <m:sSub>
                        <m:sSubPr>
                          <m:ctrlPr>
                            <a:rPr lang="en-US" i="1">
                              <a:latin typeface="Cambria Math" panose="02040503050406030204" pitchFamily="18" charset="0"/>
                            </a:rPr>
                          </m:ctrlPr>
                        </m:sSubPr>
                        <m:e>
                          <m:d>
                            <m:dPr>
                              <m:ctrlPr>
                                <a:rPr lang="en-US" i="1">
                                  <a:latin typeface="Cambria Math" panose="02040503050406030204" pitchFamily="18" charset="0"/>
                                </a:rPr>
                              </m:ctrlPr>
                            </m:dPr>
                            <m:e>
                              <m:r>
                                <m:rPr>
                                  <m:sty m:val="p"/>
                                </m:rPr>
                                <a:rPr lang="el-GR">
                                  <a:latin typeface="Cambria Math" panose="02040503050406030204" pitchFamily="18" charset="0"/>
                                </a:rPr>
                                <m:t>β</m:t>
                              </m:r>
                              <m:r>
                                <a:rPr lang="en-US" i="1">
                                  <a:latin typeface="Cambria Math" panose="02040503050406030204" pitchFamily="18" charset="0"/>
                                </a:rPr>
                                <m:t>+1</m:t>
                              </m:r>
                            </m:e>
                          </m:d>
                          <m:r>
                            <m:rPr>
                              <m:sty m:val="p"/>
                            </m:rPr>
                            <a:rPr lang="en-US">
                              <a:latin typeface="Cambria Math" panose="02040503050406030204" pitchFamily="18" charset="0"/>
                            </a:rPr>
                            <m:t>I</m:t>
                          </m:r>
                        </m:e>
                        <m:sub>
                          <m:r>
                            <m:rPr>
                              <m:sty m:val="p"/>
                            </m:rPr>
                            <a:rPr lang="en-US">
                              <a:latin typeface="Cambria Math" panose="02040503050406030204" pitchFamily="18" charset="0"/>
                            </a:rPr>
                            <m:t>B</m:t>
                          </m:r>
                        </m:sub>
                      </m:sSub>
                      <m:r>
                        <a:rPr lang="en-US" i="1">
                          <a:latin typeface="Cambria Math" panose="02040503050406030204" pitchFamily="18" charset="0"/>
                        </a:rPr>
                        <m:t>.</m:t>
                      </m:r>
                    </m:oMath>
                  </m:oMathPara>
                </a14:m>
                <a:endParaRPr lang="en-US" altLang="en-US" dirty="0">
                  <a:solidFill>
                    <a:prstClr val="black"/>
                  </a:solidFill>
                  <a:latin typeface="Cambria Math" panose="02040503050406030204" pitchFamily="18" charset="0"/>
                  <a:ea typeface="Cambria Math" panose="02040503050406030204" pitchFamily="18" charset="0"/>
                </a:endParaRPr>
              </a:p>
              <a:p>
                <a:endParaRPr lang="en-US" altLang="en-US" dirty="0">
                  <a:solidFill>
                    <a:prstClr val="black"/>
                  </a:solidFill>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m:rPr>
                              <m:sty m:val="p"/>
                            </m:rPr>
                            <a:rPr lang="en-US">
                              <a:latin typeface="Cambria Math" panose="02040503050406030204" pitchFamily="18" charset="0"/>
                            </a:rPr>
                            <m:t>I</m:t>
                          </m:r>
                        </m:e>
                        <m:sub>
                          <m:r>
                            <m:rPr>
                              <m:sty m:val="p"/>
                            </m:rPr>
                            <a:rPr lang="en-US">
                              <a:latin typeface="Cambria Math" panose="02040503050406030204" pitchFamily="18" charset="0"/>
                            </a:rPr>
                            <m:t>C</m:t>
                          </m:r>
                        </m:sub>
                      </m:sSub>
                      <m:r>
                        <a:rPr lang="en-US">
                          <a:latin typeface="Cambria Math" panose="02040503050406030204" pitchFamily="18" charset="0"/>
                        </a:rPr>
                        <m:t>=</m:t>
                      </m:r>
                      <m:sSub>
                        <m:sSubPr>
                          <m:ctrlPr>
                            <a:rPr lang="en-US" i="1">
                              <a:latin typeface="Cambria Math" panose="02040503050406030204" pitchFamily="18" charset="0"/>
                            </a:rPr>
                          </m:ctrlPr>
                        </m:sSubPr>
                        <m:e>
                          <m:r>
                            <m:rPr>
                              <m:sty m:val="p"/>
                            </m:rPr>
                            <a:rPr lang="el-GR">
                              <a:latin typeface="Cambria Math" panose="02040503050406030204" pitchFamily="18" charset="0"/>
                            </a:rPr>
                            <m:t>β</m:t>
                          </m:r>
                          <m:r>
                            <m:rPr>
                              <m:sty m:val="p"/>
                            </m:rPr>
                            <a:rPr lang="en-US">
                              <a:latin typeface="Cambria Math" panose="02040503050406030204" pitchFamily="18" charset="0"/>
                            </a:rPr>
                            <m:t>I</m:t>
                          </m:r>
                        </m:e>
                        <m:sub>
                          <m:r>
                            <m:rPr>
                              <m:sty m:val="p"/>
                            </m:rPr>
                            <a:rPr lang="en-US">
                              <a:latin typeface="Cambria Math" panose="02040503050406030204" pitchFamily="18" charset="0"/>
                            </a:rPr>
                            <m:t>B</m:t>
                          </m:r>
                        </m:sub>
                      </m:sSub>
                      <m:r>
                        <a:rPr lang="en-US">
                          <a:latin typeface="Cambria Math" panose="02040503050406030204" pitchFamily="18" charset="0"/>
                        </a:rPr>
                        <m:t>.   </m:t>
                      </m:r>
                      <m:sSub>
                        <m:sSubPr>
                          <m:ctrlPr>
                            <a:rPr lang="en-US" i="1">
                              <a:latin typeface="Cambria Math" panose="02040503050406030204" pitchFamily="18" charset="0"/>
                            </a:rPr>
                          </m:ctrlPr>
                        </m:sSubPr>
                        <m:e>
                          <m:r>
                            <m:rPr>
                              <m:sty m:val="p"/>
                            </m:rPr>
                            <a:rPr lang="en-US">
                              <a:latin typeface="Cambria Math" panose="02040503050406030204" pitchFamily="18" charset="0"/>
                            </a:rPr>
                            <m:t>I</m:t>
                          </m:r>
                        </m:e>
                        <m:sub>
                          <m:r>
                            <m:rPr>
                              <m:sty m:val="p"/>
                            </m:rPr>
                            <a:rPr lang="en-US">
                              <a:latin typeface="Cambria Math" panose="02040503050406030204" pitchFamily="18" charset="0"/>
                            </a:rPr>
                            <m:t>E</m:t>
                          </m:r>
                        </m:sub>
                      </m:sSub>
                      <m:r>
                        <a:rPr lang="en-US">
                          <a:latin typeface="Cambria Math" panose="02040503050406030204" pitchFamily="18" charset="0"/>
                        </a:rPr>
                        <m:t>=</m:t>
                      </m:r>
                      <m:sSub>
                        <m:sSubPr>
                          <m:ctrlPr>
                            <a:rPr lang="en-US" i="1">
                              <a:latin typeface="Cambria Math" panose="02040503050406030204" pitchFamily="18" charset="0"/>
                            </a:rPr>
                          </m:ctrlPr>
                        </m:sSubPr>
                        <m:e>
                          <m:d>
                            <m:dPr>
                              <m:ctrlPr>
                                <a:rPr lang="en-US" i="1">
                                  <a:latin typeface="Cambria Math" panose="02040503050406030204" pitchFamily="18" charset="0"/>
                                </a:rPr>
                              </m:ctrlPr>
                            </m:dPr>
                            <m:e>
                              <m:r>
                                <m:rPr>
                                  <m:sty m:val="p"/>
                                </m:rPr>
                                <a:rPr lang="el-GR">
                                  <a:latin typeface="Cambria Math" panose="02040503050406030204" pitchFamily="18" charset="0"/>
                                </a:rPr>
                                <m:t>β</m:t>
                              </m:r>
                              <m:r>
                                <a:rPr lang="en-US">
                                  <a:latin typeface="Cambria Math" panose="02040503050406030204" pitchFamily="18" charset="0"/>
                                </a:rPr>
                                <m:t>+1</m:t>
                              </m:r>
                            </m:e>
                          </m:d>
                          <m:r>
                            <m:rPr>
                              <m:sty m:val="p"/>
                            </m:rPr>
                            <a:rPr lang="en-US">
                              <a:latin typeface="Cambria Math" panose="02040503050406030204" pitchFamily="18" charset="0"/>
                            </a:rPr>
                            <m:t>I</m:t>
                          </m:r>
                        </m:e>
                        <m:sub>
                          <m:r>
                            <m:rPr>
                              <m:sty m:val="p"/>
                            </m:rPr>
                            <a:rPr lang="en-US">
                              <a:latin typeface="Cambria Math" panose="02040503050406030204" pitchFamily="18" charset="0"/>
                            </a:rPr>
                            <m:t>B</m:t>
                          </m:r>
                        </m:sub>
                      </m:sSub>
                      <m:r>
                        <a:rPr lang="en-US">
                          <a:latin typeface="Cambria Math" panose="02040503050406030204" pitchFamily="18" charset="0"/>
                        </a:rPr>
                        <m:t>.</m:t>
                      </m:r>
                    </m:oMath>
                  </m:oMathPara>
                </a14:m>
                <a:endParaRPr lang="en-US" dirty="0">
                  <a:latin typeface="Cambria Math" panose="02040503050406030204" pitchFamily="18" charset="0"/>
                </a:endParaRPr>
              </a:p>
              <a:p>
                <a:endParaRPr lang="en-US" altLang="en-US" dirty="0">
                  <a:solidFill>
                    <a:prstClr val="black"/>
                  </a:solidFill>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r>
                  <a:rPr lang="en-US" dirty="0"/>
                  <a:t>BJT analysis approach is to first find I</a:t>
                </a:r>
                <a:r>
                  <a:rPr lang="en-US" baseline="-25000" dirty="0"/>
                  <a:t>B</a:t>
                </a:r>
                <a:r>
                  <a:rPr lang="en-US" dirty="0"/>
                  <a:t>, the solve for I</a:t>
                </a:r>
                <a:r>
                  <a:rPr lang="en-US" baseline="-25000" dirty="0"/>
                  <a:t>C</a:t>
                </a:r>
                <a:r>
                  <a:rPr lang="en-US" dirty="0"/>
                  <a:t>, and I</a:t>
                </a:r>
                <a:r>
                  <a:rPr lang="en-US" baseline="-25000" dirty="0"/>
                  <a:t>E</a:t>
                </a:r>
                <a:r>
                  <a:rPr lang="en-US" dirty="0"/>
                  <a:t>.</a:t>
                </a:r>
              </a:p>
              <a:p>
                <a:endParaRPr lang="en-US" dirty="0"/>
              </a:p>
              <a:p>
                <a:pPr>
                  <a:spcAft>
                    <a:spcPts val="1200"/>
                  </a:spcAft>
                </a:pPr>
                <a14:m>
                  <m:oMathPara xmlns:m="http://schemas.openxmlformats.org/officeDocument/2006/math">
                    <m:oMathParaPr>
                      <m:jc m:val="center"/>
                    </m:oMathParaPr>
                    <m:oMath xmlns:m="http://schemas.openxmlformats.org/officeDocument/2006/math">
                      <m:r>
                        <m:rPr>
                          <m:sty m:val="p"/>
                        </m:rPr>
                        <a:rPr lang="el-GR">
                          <a:latin typeface="Cambria Math" panose="02040503050406030204" pitchFamily="18" charset="0"/>
                        </a:rPr>
                        <m:t>α</m:t>
                      </m:r>
                      <m:r>
                        <a:rPr lang="en-US">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m:rPr>
                                  <m:sty m:val="p"/>
                                </m:rPr>
                                <a:rPr lang="en-US">
                                  <a:latin typeface="Cambria Math" panose="02040503050406030204" pitchFamily="18" charset="0"/>
                                </a:rPr>
                                <m:t>I</m:t>
                              </m:r>
                            </m:e>
                            <m:sub>
                              <m:r>
                                <m:rPr>
                                  <m:sty m:val="p"/>
                                </m:rPr>
                                <a:rPr lang="en-US">
                                  <a:latin typeface="Cambria Math" panose="02040503050406030204" pitchFamily="18" charset="0"/>
                                </a:rPr>
                                <m:t>C</m:t>
                              </m:r>
                            </m:sub>
                          </m:sSub>
                        </m:num>
                        <m:den>
                          <m:sSub>
                            <m:sSubPr>
                              <m:ctrlPr>
                                <a:rPr lang="en-US" i="1">
                                  <a:latin typeface="Cambria Math" panose="02040503050406030204" pitchFamily="18" charset="0"/>
                                </a:rPr>
                              </m:ctrlPr>
                            </m:sSubPr>
                            <m:e>
                              <m:r>
                                <m:rPr>
                                  <m:sty m:val="p"/>
                                </m:rPr>
                                <a:rPr lang="en-US">
                                  <a:latin typeface="Cambria Math" panose="02040503050406030204" pitchFamily="18" charset="0"/>
                                </a:rPr>
                                <m:t>I</m:t>
                              </m:r>
                            </m:e>
                            <m:sub>
                              <m:r>
                                <m:rPr>
                                  <m:sty m:val="p"/>
                                </m:rPr>
                                <a:rPr lang="en-US">
                                  <a:latin typeface="Cambria Math" panose="02040503050406030204" pitchFamily="18" charset="0"/>
                                </a:rPr>
                                <m:t>E</m:t>
                              </m:r>
                            </m:sub>
                          </m:sSub>
                        </m:den>
                      </m:f>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m:rPr>
                                  <m:sty m:val="p"/>
                                </m:rPr>
                                <a:rPr lang="el-GR" i="1">
                                  <a:latin typeface="Cambria Math" panose="02040503050406030204" pitchFamily="18" charset="0"/>
                                  <a:ea typeface="Cambria Math" panose="02040503050406030204" pitchFamily="18" charset="0"/>
                                </a:rPr>
                                <m:t>β</m:t>
                              </m:r>
                              <m:r>
                                <m:rPr>
                                  <m:sty m:val="p"/>
                                </m:rPr>
                                <a:rPr lang="en-US">
                                  <a:latin typeface="Cambria Math" panose="02040503050406030204" pitchFamily="18" charset="0"/>
                                </a:rPr>
                                <m:t>I</m:t>
                              </m:r>
                            </m:e>
                            <m:sub>
                              <m:r>
                                <m:rPr>
                                  <m:sty m:val="p"/>
                                </m:rPr>
                                <a:rPr lang="en-US">
                                  <a:latin typeface="Cambria Math" panose="02040503050406030204" pitchFamily="18" charset="0"/>
                                </a:rPr>
                                <m:t>B</m:t>
                              </m:r>
                            </m:sub>
                          </m:sSub>
                        </m:num>
                        <m:den>
                          <m:sSub>
                            <m:sSubPr>
                              <m:ctrlPr>
                                <a:rPr lang="en-US" i="1">
                                  <a:latin typeface="Cambria Math" panose="02040503050406030204" pitchFamily="18" charset="0"/>
                                </a:rPr>
                              </m:ctrlPr>
                            </m:sSubPr>
                            <m:e>
                              <m:r>
                                <m:rPr>
                                  <m:sty m:val="p"/>
                                </m:rPr>
                                <a:rPr lang="en-US">
                                  <a:latin typeface="Cambria Math" panose="02040503050406030204" pitchFamily="18" charset="0"/>
                                </a:rPr>
                                <m:t>I</m:t>
                              </m:r>
                            </m:e>
                            <m:sub>
                              <m:r>
                                <m:rPr>
                                  <m:sty m:val="p"/>
                                </m:rPr>
                                <a:rPr lang="en-US">
                                  <a:latin typeface="Cambria Math" panose="02040503050406030204" pitchFamily="18" charset="0"/>
                                </a:rPr>
                                <m:t>E</m:t>
                              </m:r>
                            </m:sub>
                          </m:sSub>
                        </m:den>
                      </m:f>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m:rPr>
                                  <m:sty m:val="p"/>
                                </m:rPr>
                                <a:rPr lang="el-GR" i="1">
                                  <a:latin typeface="Cambria Math" panose="02040503050406030204" pitchFamily="18" charset="0"/>
                                  <a:ea typeface="Cambria Math" panose="02040503050406030204" pitchFamily="18" charset="0"/>
                                </a:rPr>
                                <m:t>β</m:t>
                              </m:r>
                              <m:r>
                                <m:rPr>
                                  <m:sty m:val="p"/>
                                </m:rPr>
                                <a:rPr lang="en-US">
                                  <a:latin typeface="Cambria Math" panose="02040503050406030204" pitchFamily="18" charset="0"/>
                                </a:rPr>
                                <m:t>I</m:t>
                              </m:r>
                            </m:e>
                            <m:sub>
                              <m:r>
                                <m:rPr>
                                  <m:sty m:val="p"/>
                                </m:rPr>
                                <a:rPr lang="en-US">
                                  <a:latin typeface="Cambria Math" panose="02040503050406030204" pitchFamily="18" charset="0"/>
                                </a:rPr>
                                <m:t>B</m:t>
                              </m:r>
                            </m:sub>
                          </m:sSub>
                        </m:num>
                        <m:den>
                          <m:sSub>
                            <m:sSubPr>
                              <m:ctrlPr>
                                <a:rPr lang="en-US" i="1">
                                  <a:latin typeface="Cambria Math" panose="02040503050406030204" pitchFamily="18" charset="0"/>
                                </a:rPr>
                              </m:ctrlPr>
                            </m:sSubPr>
                            <m:e>
                              <m:r>
                                <m:rPr>
                                  <m:sty m:val="p"/>
                                </m:rPr>
                                <a:rPr lang="en-US">
                                  <a:latin typeface="Cambria Math" panose="02040503050406030204" pitchFamily="18" charset="0"/>
                                </a:rPr>
                                <m:t>I</m:t>
                              </m:r>
                            </m:e>
                            <m:sub>
                              <m:r>
                                <m:rPr>
                                  <m:sty m:val="p"/>
                                </m:rPr>
                                <a:rPr lang="en-US">
                                  <a:latin typeface="Cambria Math" panose="02040503050406030204" pitchFamily="18" charset="0"/>
                                </a:rPr>
                                <m:t>B</m:t>
                              </m:r>
                            </m:sub>
                          </m:sSub>
                          <m:r>
                            <a:rPr lang="en-US">
                              <a:latin typeface="Cambria Math" panose="02040503050406030204" pitchFamily="18" charset="0"/>
                            </a:rPr>
                            <m:t>+</m:t>
                          </m:r>
                          <m:sSub>
                            <m:sSubPr>
                              <m:ctrlPr>
                                <a:rPr lang="en-US" i="1">
                                  <a:latin typeface="Cambria Math" panose="02040503050406030204" pitchFamily="18" charset="0"/>
                                </a:rPr>
                              </m:ctrlPr>
                            </m:sSubPr>
                            <m:e>
                              <m:r>
                                <m:rPr>
                                  <m:sty m:val="p"/>
                                </m:rPr>
                                <a:rPr lang="en-US">
                                  <a:latin typeface="Cambria Math" panose="02040503050406030204" pitchFamily="18" charset="0"/>
                                </a:rPr>
                                <m:t>I</m:t>
                              </m:r>
                            </m:e>
                            <m:sub>
                              <m:r>
                                <m:rPr>
                                  <m:sty m:val="p"/>
                                </m:rPr>
                                <a:rPr lang="en-US">
                                  <a:latin typeface="Cambria Math" panose="02040503050406030204" pitchFamily="18" charset="0"/>
                                </a:rPr>
                                <m:t>C</m:t>
                              </m:r>
                            </m:sub>
                          </m:sSub>
                        </m:den>
                      </m:f>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m:rPr>
                                  <m:sty m:val="p"/>
                                </m:rPr>
                                <a:rPr lang="el-GR" i="1">
                                  <a:latin typeface="Cambria Math" panose="02040503050406030204" pitchFamily="18" charset="0"/>
                                  <a:ea typeface="Cambria Math" panose="02040503050406030204" pitchFamily="18" charset="0"/>
                                </a:rPr>
                                <m:t>β</m:t>
                              </m:r>
                              <m:r>
                                <m:rPr>
                                  <m:sty m:val="p"/>
                                </m:rPr>
                                <a:rPr lang="en-US">
                                  <a:latin typeface="Cambria Math" panose="02040503050406030204" pitchFamily="18" charset="0"/>
                                </a:rPr>
                                <m:t>I</m:t>
                              </m:r>
                            </m:e>
                            <m:sub>
                              <m:r>
                                <m:rPr>
                                  <m:sty m:val="p"/>
                                </m:rPr>
                                <a:rPr lang="en-US">
                                  <a:latin typeface="Cambria Math" panose="02040503050406030204" pitchFamily="18" charset="0"/>
                                </a:rPr>
                                <m:t>B</m:t>
                              </m:r>
                            </m:sub>
                          </m:sSub>
                        </m:num>
                        <m:den>
                          <m:d>
                            <m:dPr>
                              <m:ctrlPr>
                                <a:rPr lang="en-US" i="1">
                                  <a:latin typeface="Cambria Math" panose="02040503050406030204" pitchFamily="18" charset="0"/>
                                </a:rPr>
                              </m:ctrlPr>
                            </m:dPr>
                            <m:e>
                              <m:r>
                                <a:rPr lang="en-US" i="1">
                                  <a:latin typeface="Cambria Math" panose="02040503050406030204" pitchFamily="18" charset="0"/>
                                </a:rPr>
                                <m:t>1+</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m:rPr>
                                          <m:sty m:val="p"/>
                                        </m:rPr>
                                        <a:rPr lang="en-US">
                                          <a:latin typeface="Cambria Math" panose="02040503050406030204" pitchFamily="18" charset="0"/>
                                        </a:rPr>
                                        <m:t>I</m:t>
                                      </m:r>
                                    </m:e>
                                    <m:sub>
                                      <m:r>
                                        <m:rPr>
                                          <m:sty m:val="p"/>
                                        </m:rPr>
                                        <a:rPr lang="en-US">
                                          <a:latin typeface="Cambria Math" panose="02040503050406030204" pitchFamily="18" charset="0"/>
                                        </a:rPr>
                                        <m:t>C</m:t>
                                      </m:r>
                                    </m:sub>
                                  </m:sSub>
                                </m:num>
                                <m:den>
                                  <m:sSub>
                                    <m:sSubPr>
                                      <m:ctrlPr>
                                        <a:rPr lang="en-US" i="1">
                                          <a:latin typeface="Cambria Math" panose="02040503050406030204" pitchFamily="18" charset="0"/>
                                        </a:rPr>
                                      </m:ctrlPr>
                                    </m:sSubPr>
                                    <m:e>
                                      <m:r>
                                        <m:rPr>
                                          <m:sty m:val="p"/>
                                        </m:rPr>
                                        <a:rPr lang="en-US">
                                          <a:latin typeface="Cambria Math" panose="02040503050406030204" pitchFamily="18" charset="0"/>
                                        </a:rPr>
                                        <m:t>I</m:t>
                                      </m:r>
                                    </m:e>
                                    <m:sub>
                                      <m:r>
                                        <m:rPr>
                                          <m:sty m:val="p"/>
                                        </m:rPr>
                                        <a:rPr lang="en-US">
                                          <a:latin typeface="Cambria Math" panose="02040503050406030204" pitchFamily="18" charset="0"/>
                                        </a:rPr>
                                        <m:t>B</m:t>
                                      </m:r>
                                    </m:sub>
                                  </m:sSub>
                                </m:den>
                              </m:f>
                            </m:e>
                          </m:d>
                        </m:den>
                      </m:f>
                      <m:r>
                        <a:rPr lang="en-US" i="1">
                          <a:latin typeface="Cambria Math" panose="02040503050406030204" pitchFamily="18" charset="0"/>
                        </a:rPr>
                        <m:t>=</m:t>
                      </m:r>
                      <m:f>
                        <m:fPr>
                          <m:ctrlPr>
                            <a:rPr lang="en-US" i="1">
                              <a:latin typeface="Cambria Math" panose="02040503050406030204" pitchFamily="18" charset="0"/>
                            </a:rPr>
                          </m:ctrlPr>
                        </m:fPr>
                        <m:num>
                          <m:r>
                            <m:rPr>
                              <m:sty m:val="p"/>
                            </m:rPr>
                            <a:rPr lang="en-US">
                              <a:latin typeface="Cambria Math" panose="02040503050406030204" pitchFamily="18" charset="0"/>
                              <a:ea typeface="Cambria Math" panose="02040503050406030204" pitchFamily="18" charset="0"/>
                            </a:rPr>
                            <m:t>β</m:t>
                          </m:r>
                        </m:num>
                        <m:den>
                          <m:r>
                            <a:rPr lang="en-US" i="1">
                              <a:latin typeface="Cambria Math" panose="02040503050406030204" pitchFamily="18" charset="0"/>
                              <a:ea typeface="Cambria Math" panose="02040503050406030204" pitchFamily="18" charset="0"/>
                            </a:rPr>
                            <m:t>1+</m:t>
                          </m:r>
                          <m:r>
                            <m:rPr>
                              <m:sty m:val="p"/>
                            </m:rPr>
                            <a:rPr lang="en-US">
                              <a:latin typeface="Cambria Math" panose="02040503050406030204" pitchFamily="18" charset="0"/>
                              <a:ea typeface="Cambria Math" panose="02040503050406030204" pitchFamily="18" charset="0"/>
                            </a:rPr>
                            <m:t>β</m:t>
                          </m:r>
                        </m:den>
                      </m:f>
                      <m:r>
                        <a:rPr lang="en-US">
                          <a:latin typeface="Cambria Math" panose="02040503050406030204" pitchFamily="18" charset="0"/>
                          <a:ea typeface="Cambria Math" panose="02040503050406030204" pitchFamily="18" charset="0"/>
                        </a:rPr>
                        <m:t>=</m:t>
                      </m:r>
                      <m:f>
                        <m:fPr>
                          <m:ctrlPr>
                            <a:rPr lang="en-US" i="1">
                              <a:latin typeface="Cambria Math" panose="02040503050406030204" pitchFamily="18" charset="0"/>
                            </a:rPr>
                          </m:ctrlPr>
                        </m:fPr>
                        <m:num>
                          <m:r>
                            <m:rPr>
                              <m:sty m:val="p"/>
                            </m:rPr>
                            <a:rPr lang="en-US">
                              <a:latin typeface="Cambria Math" panose="02040503050406030204" pitchFamily="18" charset="0"/>
                              <a:ea typeface="Cambria Math" panose="02040503050406030204" pitchFamily="18" charset="0"/>
                            </a:rPr>
                            <m:t>β</m:t>
                          </m:r>
                        </m:num>
                        <m:den>
                          <m:r>
                            <m:rPr>
                              <m:sty m:val="p"/>
                            </m:rPr>
                            <a:rPr lang="en-US">
                              <a:latin typeface="Cambria Math" panose="02040503050406030204" pitchFamily="18" charset="0"/>
                              <a:ea typeface="Cambria Math" panose="02040503050406030204" pitchFamily="18" charset="0"/>
                            </a:rPr>
                            <m:t>β</m:t>
                          </m:r>
                          <m:r>
                            <a:rPr lang="en-US">
                              <a:latin typeface="Cambria Math" panose="02040503050406030204" pitchFamily="18" charset="0"/>
                              <a:ea typeface="Cambria Math" panose="02040503050406030204" pitchFamily="18" charset="0"/>
                            </a:rPr>
                            <m:t>+1</m:t>
                          </m:r>
                        </m:den>
                      </m:f>
                      <m:r>
                        <a:rPr lang="en-US">
                          <a:latin typeface="Cambria Math" panose="02040503050406030204" pitchFamily="18" charset="0"/>
                        </a:rPr>
                        <m:t>.</m:t>
                      </m:r>
                    </m:oMath>
                  </m:oMathPara>
                </a14:m>
                <a:endParaRPr lang="en-US"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m:rPr>
                          <m:sty m:val="p"/>
                        </m:rPr>
                        <a:rPr lang="el-GR">
                          <a:latin typeface="Cambria Math" panose="02040503050406030204" pitchFamily="18" charset="0"/>
                        </a:rPr>
                        <m:t>α</m:t>
                      </m:r>
                      <m:r>
                        <a:rPr lang="en-US">
                          <a:latin typeface="Cambria Math" panose="02040503050406030204" pitchFamily="18" charset="0"/>
                        </a:rPr>
                        <m:t>=</m:t>
                      </m:r>
                      <m:f>
                        <m:fPr>
                          <m:ctrlPr>
                            <a:rPr lang="en-US" i="1">
                              <a:latin typeface="Cambria Math" panose="02040503050406030204" pitchFamily="18" charset="0"/>
                            </a:rPr>
                          </m:ctrlPr>
                        </m:fPr>
                        <m:num>
                          <m:r>
                            <m:rPr>
                              <m:sty m:val="p"/>
                            </m:rPr>
                            <a:rPr lang="en-US">
                              <a:latin typeface="Cambria Math" panose="02040503050406030204" pitchFamily="18" charset="0"/>
                              <a:ea typeface="Cambria Math" panose="02040503050406030204" pitchFamily="18" charset="0"/>
                            </a:rPr>
                            <m:t>β</m:t>
                          </m:r>
                        </m:num>
                        <m:den>
                          <m:r>
                            <m:rPr>
                              <m:sty m:val="p"/>
                            </m:rPr>
                            <a:rPr lang="en-US">
                              <a:latin typeface="Cambria Math" panose="02040503050406030204" pitchFamily="18" charset="0"/>
                              <a:ea typeface="Cambria Math" panose="02040503050406030204" pitchFamily="18" charset="0"/>
                            </a:rPr>
                            <m:t>β</m:t>
                          </m:r>
                          <m:r>
                            <a:rPr lang="en-US">
                              <a:latin typeface="Cambria Math" panose="02040503050406030204" pitchFamily="18" charset="0"/>
                              <a:ea typeface="Cambria Math" panose="02040503050406030204" pitchFamily="18" charset="0"/>
                            </a:rPr>
                            <m:t>+1</m:t>
                          </m:r>
                        </m:den>
                      </m:f>
                      <m:r>
                        <a:rPr lang="en-US">
                          <a:latin typeface="Cambria Math" panose="02040503050406030204" pitchFamily="18" charset="0"/>
                          <a:ea typeface="Cambria Math" panose="02040503050406030204" pitchFamily="18" charset="0"/>
                        </a:rPr>
                        <m:t>. </m:t>
                      </m:r>
                    </m:oMath>
                  </m:oMathPara>
                </a14:m>
                <a:endParaRPr lang="en-US" dirty="0"/>
              </a:p>
              <a:p>
                <a:pPr marL="285750" indent="-285750">
                  <a:buFont typeface="Arial" panose="020B0604020202020204" pitchFamily="34" charset="0"/>
                  <a:buChar char="•"/>
                </a:pPr>
                <a:endParaRPr lang="en-US" altLang="en-US" dirty="0">
                  <a:solidFill>
                    <a:prstClr val="black"/>
                  </a:solidFill>
                  <a:latin typeface="Cambria Math" panose="02040503050406030204" pitchFamily="18" charset="0"/>
                  <a:ea typeface="Cambria Math" panose="02040503050406030204" pitchFamily="18" charset="0"/>
                </a:endParaRPr>
              </a:p>
              <a:p>
                <a:pPr>
                  <a:spcAft>
                    <a:spcPts val="1200"/>
                  </a:spcAft>
                </a:pPr>
                <a14:m>
                  <m:oMathPara xmlns:m="http://schemas.openxmlformats.org/officeDocument/2006/math">
                    <m:oMathParaPr>
                      <m:jc m:val="center"/>
                    </m:oMathParaPr>
                    <m:oMath xmlns:m="http://schemas.openxmlformats.org/officeDocument/2006/math">
                      <m:r>
                        <m:rPr>
                          <m:sty m:val="p"/>
                        </m:rPr>
                        <a:rPr lang="el-GR" i="1">
                          <a:latin typeface="Cambria Math" panose="02040503050406030204" pitchFamily="18" charset="0"/>
                          <a:ea typeface="Cambria Math" panose="02040503050406030204" pitchFamily="18" charset="0"/>
                        </a:rPr>
                        <m:t>β</m:t>
                      </m:r>
                      <m:r>
                        <a:rPr lang="en-US">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m:rPr>
                                  <m:sty m:val="p"/>
                                </m:rPr>
                                <a:rPr lang="en-US">
                                  <a:latin typeface="Cambria Math" panose="02040503050406030204" pitchFamily="18" charset="0"/>
                                </a:rPr>
                                <m:t>I</m:t>
                              </m:r>
                            </m:e>
                            <m:sub>
                              <m:r>
                                <m:rPr>
                                  <m:sty m:val="p"/>
                                </m:rPr>
                                <a:rPr lang="en-US">
                                  <a:latin typeface="Cambria Math" panose="02040503050406030204" pitchFamily="18" charset="0"/>
                                </a:rPr>
                                <m:t>C</m:t>
                              </m:r>
                            </m:sub>
                          </m:sSub>
                        </m:num>
                        <m:den>
                          <m:sSub>
                            <m:sSubPr>
                              <m:ctrlPr>
                                <a:rPr lang="en-US" i="1">
                                  <a:latin typeface="Cambria Math" panose="02040503050406030204" pitchFamily="18" charset="0"/>
                                </a:rPr>
                              </m:ctrlPr>
                            </m:sSubPr>
                            <m:e>
                              <m:r>
                                <m:rPr>
                                  <m:sty m:val="p"/>
                                </m:rPr>
                                <a:rPr lang="en-US">
                                  <a:latin typeface="Cambria Math" panose="02040503050406030204" pitchFamily="18" charset="0"/>
                                </a:rPr>
                                <m:t>I</m:t>
                              </m:r>
                            </m:e>
                            <m:sub>
                              <m:r>
                                <m:rPr>
                                  <m:sty m:val="p"/>
                                </m:rPr>
                                <a:rPr lang="en-US">
                                  <a:latin typeface="Cambria Math" panose="02040503050406030204" pitchFamily="18" charset="0"/>
                                </a:rPr>
                                <m:t>B</m:t>
                              </m:r>
                            </m:sub>
                          </m:sSub>
                        </m:den>
                      </m:f>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m:rPr>
                                  <m:sty m:val="p"/>
                                </m:rPr>
                                <a:rPr lang="el-GR">
                                  <a:latin typeface="Cambria Math" panose="02040503050406030204" pitchFamily="18" charset="0"/>
                                </a:rPr>
                                <m:t>α</m:t>
                              </m:r>
                              <m:r>
                                <m:rPr>
                                  <m:sty m:val="p"/>
                                </m:rPr>
                                <a:rPr lang="en-US">
                                  <a:latin typeface="Cambria Math" panose="02040503050406030204" pitchFamily="18" charset="0"/>
                                </a:rPr>
                                <m:t>I</m:t>
                              </m:r>
                            </m:e>
                            <m:sub>
                              <m:r>
                                <m:rPr>
                                  <m:sty m:val="p"/>
                                </m:rPr>
                                <a:rPr lang="en-US">
                                  <a:latin typeface="Cambria Math" panose="02040503050406030204" pitchFamily="18" charset="0"/>
                                </a:rPr>
                                <m:t>E</m:t>
                              </m:r>
                            </m:sub>
                          </m:sSub>
                        </m:num>
                        <m:den>
                          <m:sSub>
                            <m:sSubPr>
                              <m:ctrlPr>
                                <a:rPr lang="en-US" i="1">
                                  <a:latin typeface="Cambria Math" panose="02040503050406030204" pitchFamily="18" charset="0"/>
                                </a:rPr>
                              </m:ctrlPr>
                            </m:sSubPr>
                            <m:e>
                              <m:r>
                                <m:rPr>
                                  <m:sty m:val="p"/>
                                </m:rPr>
                                <a:rPr lang="en-US">
                                  <a:latin typeface="Cambria Math" panose="02040503050406030204" pitchFamily="18" charset="0"/>
                                </a:rPr>
                                <m:t>I</m:t>
                              </m:r>
                            </m:e>
                            <m:sub>
                              <m:r>
                                <m:rPr>
                                  <m:sty m:val="p"/>
                                </m:rPr>
                                <a:rPr lang="en-US">
                                  <a:latin typeface="Cambria Math" panose="02040503050406030204" pitchFamily="18" charset="0"/>
                                </a:rPr>
                                <m:t>E</m:t>
                              </m:r>
                            </m:sub>
                          </m:sSub>
                          <m:r>
                            <a:rPr lang="en-US">
                              <a:latin typeface="Cambria Math" panose="02040503050406030204" pitchFamily="18" charset="0"/>
                            </a:rPr>
                            <m:t>−</m:t>
                          </m:r>
                          <m:sSub>
                            <m:sSubPr>
                              <m:ctrlPr>
                                <a:rPr lang="en-US" i="1">
                                  <a:latin typeface="Cambria Math" panose="02040503050406030204" pitchFamily="18" charset="0"/>
                                </a:rPr>
                              </m:ctrlPr>
                            </m:sSubPr>
                            <m:e>
                              <m:r>
                                <m:rPr>
                                  <m:sty m:val="p"/>
                                </m:rPr>
                                <a:rPr lang="en-US">
                                  <a:latin typeface="Cambria Math" panose="02040503050406030204" pitchFamily="18" charset="0"/>
                                </a:rPr>
                                <m:t>I</m:t>
                              </m:r>
                            </m:e>
                            <m:sub>
                              <m:r>
                                <m:rPr>
                                  <m:sty m:val="p"/>
                                </m:rPr>
                                <a:rPr lang="en-US">
                                  <a:latin typeface="Cambria Math" panose="02040503050406030204" pitchFamily="18" charset="0"/>
                                </a:rPr>
                                <m:t>C</m:t>
                              </m:r>
                            </m:sub>
                          </m:sSub>
                        </m:den>
                      </m:f>
                      <m:r>
                        <a:rPr lang="en-US" i="1">
                          <a:latin typeface="Cambria Math" panose="02040503050406030204" pitchFamily="18" charset="0"/>
                        </a:rPr>
                        <m:t>=</m:t>
                      </m:r>
                      <m:f>
                        <m:fPr>
                          <m:ctrlPr>
                            <a:rPr lang="en-US" i="1">
                              <a:latin typeface="Cambria Math" panose="02040503050406030204" pitchFamily="18" charset="0"/>
                            </a:rPr>
                          </m:ctrlPr>
                        </m:fPr>
                        <m:num>
                          <m:r>
                            <m:rPr>
                              <m:sty m:val="p"/>
                            </m:rPr>
                            <a:rPr lang="el-GR">
                              <a:latin typeface="Cambria Math" panose="02040503050406030204" pitchFamily="18" charset="0"/>
                            </a:rPr>
                            <m:t>α</m:t>
                          </m:r>
                        </m:num>
                        <m:den>
                          <m:d>
                            <m:dPr>
                              <m:ctrlPr>
                                <a:rPr lang="en-US" i="1">
                                  <a:latin typeface="Cambria Math" panose="02040503050406030204" pitchFamily="18" charset="0"/>
                                </a:rPr>
                              </m:ctrlPr>
                            </m:dPr>
                            <m:e>
                              <m:r>
                                <a:rPr lang="en-US" i="1">
                                  <a:latin typeface="Cambria Math" panose="02040503050406030204" pitchFamily="18" charset="0"/>
                                </a:rPr>
                                <m:t>1−</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m:rPr>
                                          <m:sty m:val="p"/>
                                        </m:rPr>
                                        <a:rPr lang="en-US">
                                          <a:latin typeface="Cambria Math" panose="02040503050406030204" pitchFamily="18" charset="0"/>
                                        </a:rPr>
                                        <m:t>I</m:t>
                                      </m:r>
                                    </m:e>
                                    <m:sub>
                                      <m:r>
                                        <m:rPr>
                                          <m:sty m:val="p"/>
                                        </m:rPr>
                                        <a:rPr lang="en-US">
                                          <a:latin typeface="Cambria Math" panose="02040503050406030204" pitchFamily="18" charset="0"/>
                                        </a:rPr>
                                        <m:t>C</m:t>
                                      </m:r>
                                    </m:sub>
                                  </m:sSub>
                                </m:num>
                                <m:den>
                                  <m:sSub>
                                    <m:sSubPr>
                                      <m:ctrlPr>
                                        <a:rPr lang="en-US" i="1">
                                          <a:latin typeface="Cambria Math" panose="02040503050406030204" pitchFamily="18" charset="0"/>
                                        </a:rPr>
                                      </m:ctrlPr>
                                    </m:sSubPr>
                                    <m:e>
                                      <m:r>
                                        <m:rPr>
                                          <m:sty m:val="p"/>
                                        </m:rPr>
                                        <a:rPr lang="en-US">
                                          <a:latin typeface="Cambria Math" panose="02040503050406030204" pitchFamily="18" charset="0"/>
                                        </a:rPr>
                                        <m:t>I</m:t>
                                      </m:r>
                                    </m:e>
                                    <m:sub>
                                      <m:r>
                                        <m:rPr>
                                          <m:sty m:val="p"/>
                                        </m:rPr>
                                        <a:rPr lang="en-US">
                                          <a:latin typeface="Cambria Math" panose="02040503050406030204" pitchFamily="18" charset="0"/>
                                        </a:rPr>
                                        <m:t>E</m:t>
                                      </m:r>
                                    </m:sub>
                                  </m:sSub>
                                </m:den>
                              </m:f>
                            </m:e>
                          </m:d>
                        </m:den>
                      </m:f>
                      <m:r>
                        <a:rPr lang="en-US" i="1">
                          <a:latin typeface="Cambria Math" panose="02040503050406030204" pitchFamily="18" charset="0"/>
                        </a:rPr>
                        <m:t>=</m:t>
                      </m:r>
                      <m:f>
                        <m:fPr>
                          <m:ctrlPr>
                            <a:rPr lang="en-US" i="1">
                              <a:latin typeface="Cambria Math" panose="02040503050406030204" pitchFamily="18" charset="0"/>
                            </a:rPr>
                          </m:ctrlPr>
                        </m:fPr>
                        <m:num>
                          <m:r>
                            <m:rPr>
                              <m:sty m:val="p"/>
                            </m:rPr>
                            <a:rPr lang="el-GR">
                              <a:latin typeface="Cambria Math" panose="02040503050406030204" pitchFamily="18" charset="0"/>
                            </a:rPr>
                            <m:t>α</m:t>
                          </m:r>
                        </m:num>
                        <m:den>
                          <m:d>
                            <m:dPr>
                              <m:ctrlPr>
                                <a:rPr lang="en-US" i="1">
                                  <a:latin typeface="Cambria Math" panose="02040503050406030204" pitchFamily="18" charset="0"/>
                                </a:rPr>
                              </m:ctrlPr>
                            </m:dPr>
                            <m:e>
                              <m:r>
                                <a:rPr lang="en-US" i="1">
                                  <a:latin typeface="Cambria Math" panose="02040503050406030204" pitchFamily="18" charset="0"/>
                                </a:rPr>
                                <m:t>1−</m:t>
                              </m:r>
                              <m:r>
                                <m:rPr>
                                  <m:sty m:val="p"/>
                                </m:rPr>
                                <a:rPr lang="el-GR">
                                  <a:latin typeface="Cambria Math" panose="02040503050406030204" pitchFamily="18" charset="0"/>
                                </a:rPr>
                                <m:t>α</m:t>
                              </m:r>
                            </m:e>
                          </m:d>
                        </m:den>
                      </m:f>
                      <m:r>
                        <a:rPr lang="en-US">
                          <a:latin typeface="Cambria Math" panose="02040503050406030204" pitchFamily="18" charset="0"/>
                        </a:rPr>
                        <m:t>.</m:t>
                      </m:r>
                    </m:oMath>
                  </m:oMathPara>
                </a14:m>
                <a:endParaRPr lang="en-US"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m:rPr>
                          <m:sty m:val="p"/>
                        </m:rPr>
                        <a:rPr lang="el-GR">
                          <a:latin typeface="Cambria Math" panose="02040503050406030204" pitchFamily="18" charset="0"/>
                        </a:rPr>
                        <m:t>β</m:t>
                      </m:r>
                      <m:r>
                        <a:rPr lang="en-US">
                          <a:latin typeface="Cambria Math" panose="02040503050406030204" pitchFamily="18" charset="0"/>
                        </a:rPr>
                        <m:t>=</m:t>
                      </m:r>
                      <m:f>
                        <m:fPr>
                          <m:ctrlPr>
                            <a:rPr lang="en-US" i="1">
                              <a:latin typeface="Cambria Math" panose="02040503050406030204" pitchFamily="18" charset="0"/>
                            </a:rPr>
                          </m:ctrlPr>
                        </m:fPr>
                        <m:num>
                          <m:r>
                            <m:rPr>
                              <m:sty m:val="p"/>
                            </m:rPr>
                            <a:rPr lang="el-GR">
                              <a:latin typeface="Cambria Math" panose="02040503050406030204" pitchFamily="18" charset="0"/>
                            </a:rPr>
                            <m:t>α</m:t>
                          </m:r>
                        </m:num>
                        <m:den>
                          <m:r>
                            <m:rPr>
                              <m:sty m:val="p"/>
                            </m:rPr>
                            <a:rPr lang="el-GR">
                              <a:latin typeface="Cambria Math" panose="02040503050406030204" pitchFamily="18" charset="0"/>
                            </a:rPr>
                            <m:t>α</m:t>
                          </m:r>
                          <m:r>
                            <a:rPr lang="en-US">
                              <a:latin typeface="Cambria Math" panose="02040503050406030204" pitchFamily="18" charset="0"/>
                            </a:rPr>
                            <m:t>−</m:t>
                          </m:r>
                          <m:r>
                            <a:rPr lang="en-US">
                              <a:latin typeface="Cambria Math" panose="02040503050406030204" pitchFamily="18" charset="0"/>
                              <a:ea typeface="Cambria Math" panose="02040503050406030204" pitchFamily="18" charset="0"/>
                            </a:rPr>
                            <m:t>1</m:t>
                          </m:r>
                        </m:den>
                      </m:f>
                      <m:r>
                        <a:rPr lang="en-US" i="1">
                          <a:latin typeface="Cambria Math" panose="02040503050406030204" pitchFamily="18" charset="0"/>
                          <a:ea typeface="Cambria Math" panose="02040503050406030204" pitchFamily="18" charset="0"/>
                        </a:rPr>
                        <m:t>.</m:t>
                      </m:r>
                    </m:oMath>
                  </m:oMathPara>
                </a14:m>
                <a:endParaRPr lang="en-US" altLang="en-US" dirty="0">
                  <a:solidFill>
                    <a:prstClr val="black"/>
                  </a:solidFill>
                  <a:latin typeface="Cambria Math" panose="02040503050406030204" pitchFamily="18" charset="0"/>
                  <a:ea typeface="Cambria Math" panose="02040503050406030204" pitchFamily="18" charset="0"/>
                </a:endParaRPr>
              </a:p>
            </p:txBody>
          </p:sp>
        </mc:Choice>
        <mc:Fallback xmlns="">
          <p:sp>
            <p:nvSpPr>
              <p:cNvPr id="11" name="Rectangle 10"/>
              <p:cNvSpPr>
                <a:spLocks noRot="1" noChangeAspect="1" noMove="1" noResize="1" noEditPoints="1" noAdjustHandles="1" noChangeArrowheads="1" noChangeShapeType="1" noTextEdit="1"/>
              </p:cNvSpPr>
              <p:nvPr/>
            </p:nvSpPr>
            <p:spPr>
              <a:xfrm>
                <a:off x="377504" y="703272"/>
                <a:ext cx="11627141" cy="5816657"/>
              </a:xfrm>
              <a:prstGeom prst="rect">
                <a:avLst/>
              </a:prstGeom>
              <a:blipFill>
                <a:blip r:embed="rId3"/>
                <a:stretch>
                  <a:fillRect l="-157"/>
                </a:stretch>
              </a:blipFill>
            </p:spPr>
            <p:txBody>
              <a:bodyPr/>
              <a:lstStyle/>
              <a:p>
                <a:r>
                  <a:rPr lang="en-US">
                    <a:noFill/>
                  </a:rPr>
                  <a:t> </a:t>
                </a:r>
              </a:p>
            </p:txBody>
          </p:sp>
        </mc:Fallback>
      </mc:AlternateContent>
    </p:spTree>
    <p:extLst>
      <p:ext uri="{BB962C8B-B14F-4D97-AF65-F5344CB8AC3E}">
        <p14:creationId xmlns:p14="http://schemas.microsoft.com/office/powerpoint/2010/main" val="2345072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xEl>
                                              <p:pRg st="8" end="8"/>
                                            </p:txEl>
                                          </p:spTgt>
                                        </p:tgtEl>
                                        <p:attrNameLst>
                                          <p:attrName>style.visibility</p:attrName>
                                        </p:attrNameLst>
                                      </p:cBhvr>
                                      <p:to>
                                        <p:strVal val="visible"/>
                                      </p:to>
                                    </p:set>
                                    <p:anim calcmode="lin" valueType="num">
                                      <p:cBhvr additive="base">
                                        <p:cTn id="7" dur="500" fill="hold"/>
                                        <p:tgtEl>
                                          <p:spTgt spid="11">
                                            <p:txEl>
                                              <p:pRg st="8" end="8"/>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1">
                                            <p:txEl>
                                              <p:pRg st="8" end="8"/>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1">
                                            <p:txEl>
                                              <p:pRg st="9" end="9"/>
                                            </p:txEl>
                                          </p:spTgt>
                                        </p:tgtEl>
                                        <p:attrNameLst>
                                          <p:attrName>style.visibility</p:attrName>
                                        </p:attrNameLst>
                                      </p:cBhvr>
                                      <p:to>
                                        <p:strVal val="visible"/>
                                      </p:to>
                                    </p:set>
                                    <p:anim calcmode="lin" valueType="num">
                                      <p:cBhvr additive="base">
                                        <p:cTn id="11" dur="500" fill="hold"/>
                                        <p:tgtEl>
                                          <p:spTgt spid="11">
                                            <p:txEl>
                                              <p:pRg st="9" end="9"/>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1">
                                            <p:txEl>
                                              <p:pRg st="9" end="9"/>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1">
                                            <p:txEl>
                                              <p:pRg st="11" end="11"/>
                                            </p:txEl>
                                          </p:spTgt>
                                        </p:tgtEl>
                                        <p:attrNameLst>
                                          <p:attrName>style.visibility</p:attrName>
                                        </p:attrNameLst>
                                      </p:cBhvr>
                                      <p:to>
                                        <p:strVal val="visible"/>
                                      </p:to>
                                    </p:set>
                                    <p:anim calcmode="lin" valueType="num">
                                      <p:cBhvr additive="base">
                                        <p:cTn id="15" dur="500" fill="hold"/>
                                        <p:tgtEl>
                                          <p:spTgt spid="11">
                                            <p:txEl>
                                              <p:pRg st="11" end="11"/>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11">
                                            <p:txEl>
                                              <p:pRg st="11" end="11"/>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1">
                                            <p:txEl>
                                              <p:pRg st="12" end="12"/>
                                            </p:txEl>
                                          </p:spTgt>
                                        </p:tgtEl>
                                        <p:attrNameLst>
                                          <p:attrName>style.visibility</p:attrName>
                                        </p:attrNameLst>
                                      </p:cBhvr>
                                      <p:to>
                                        <p:strVal val="visible"/>
                                      </p:to>
                                    </p:set>
                                    <p:anim calcmode="lin" valueType="num">
                                      <p:cBhvr additive="base">
                                        <p:cTn id="19" dur="500" fill="hold"/>
                                        <p:tgtEl>
                                          <p:spTgt spid="11">
                                            <p:txEl>
                                              <p:pRg st="12" end="1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1">
                                            <p:txEl>
                                              <p:pRg st="12" end="1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985477" y="1890792"/>
            <a:ext cx="6525845" cy="578027"/>
          </a:xfrm>
        </p:spPr>
        <p:txBody>
          <a:bodyPr/>
          <a:lstStyle/>
          <a:p>
            <a:pPr algn="ctr"/>
            <a:r>
              <a:rPr lang="en-US" sz="4500" dirty="0"/>
              <a:t>Test Time – Just for Fun.</a:t>
            </a:r>
            <a:br>
              <a:rPr lang="en-US" sz="4500" dirty="0"/>
            </a:br>
            <a:br>
              <a:rPr lang="en-US" sz="4500" dirty="0"/>
            </a:br>
            <a:r>
              <a:rPr lang="en-US" sz="4500" dirty="0"/>
              <a:t>No Points.</a:t>
            </a:r>
          </a:p>
        </p:txBody>
      </p:sp>
    </p:spTree>
    <p:extLst>
      <p:ext uri="{BB962C8B-B14F-4D97-AF65-F5344CB8AC3E}">
        <p14:creationId xmlns:p14="http://schemas.microsoft.com/office/powerpoint/2010/main" val="374455859"/>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770273" y="140145"/>
            <a:ext cx="2224496" cy="578027"/>
          </a:xfrm>
        </p:spPr>
        <p:txBody>
          <a:bodyPr/>
          <a:lstStyle/>
          <a:p>
            <a:r>
              <a:rPr lang="en-US" sz="4500" dirty="0"/>
              <a:t>BJT Test</a:t>
            </a:r>
          </a:p>
        </p:txBody>
      </p:sp>
      <p:sp>
        <p:nvSpPr>
          <p:cNvPr id="3" name="Rectangle 2"/>
          <p:cNvSpPr/>
          <p:nvPr/>
        </p:nvSpPr>
        <p:spPr>
          <a:xfrm>
            <a:off x="1640671" y="1274007"/>
            <a:ext cx="8899213" cy="4247317"/>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marL="285750" indent="-285750">
              <a:buFont typeface="Arial" panose="020B0604020202020204" pitchFamily="34" charset="0"/>
              <a:buChar char="•"/>
            </a:pPr>
            <a:r>
              <a:rPr lang="en-US" altLang="en-US" dirty="0"/>
              <a:t>What is largest current in a bipolar transistor </a:t>
            </a:r>
            <a:r>
              <a:rPr lang="en-US" altLang="en-US" dirty="0">
                <a:solidFill>
                  <a:srgbClr val="000000"/>
                </a:solidFill>
              </a:rPr>
              <a:t>operating in the active region?</a:t>
            </a:r>
          </a:p>
          <a:p>
            <a:endParaRPr lang="en-US" altLang="en-US" dirty="0"/>
          </a:p>
          <a:p>
            <a:endParaRPr lang="en-US" altLang="en-US" dirty="0">
              <a:solidFill>
                <a:prstClr val="black"/>
              </a:solidFill>
              <a:latin typeface="Cambria Math" panose="02040503050406030204" pitchFamily="18" charset="0"/>
              <a:ea typeface="Cambria Math" panose="02040503050406030204" pitchFamily="18" charset="0"/>
            </a:endParaRPr>
          </a:p>
          <a:p>
            <a:pPr lvl="1">
              <a:spcBef>
                <a:spcPct val="0"/>
              </a:spcBef>
            </a:pPr>
            <a:r>
              <a:rPr lang="en-US" altLang="en-US" dirty="0"/>
              <a:t>1. Emitter Current.</a:t>
            </a:r>
          </a:p>
          <a:p>
            <a:pPr>
              <a:spcBef>
                <a:spcPct val="0"/>
              </a:spcBef>
              <a:buFontTx/>
              <a:buAutoNum type="alphaLcPeriod"/>
            </a:pPr>
            <a:endParaRPr lang="en-US" altLang="en-US" dirty="0"/>
          </a:p>
          <a:p>
            <a:pPr lvl="1">
              <a:spcBef>
                <a:spcPct val="0"/>
              </a:spcBef>
            </a:pPr>
            <a:r>
              <a:rPr lang="en-US" altLang="en-US" dirty="0"/>
              <a:t>2. Base Current.</a:t>
            </a:r>
          </a:p>
          <a:p>
            <a:pPr>
              <a:spcBef>
                <a:spcPct val="0"/>
              </a:spcBef>
              <a:buFontTx/>
              <a:buAutoNum type="alphaLcPeriod"/>
            </a:pPr>
            <a:endParaRPr lang="en-US" altLang="en-US" dirty="0"/>
          </a:p>
          <a:p>
            <a:pPr lvl="1">
              <a:spcBef>
                <a:spcPct val="0"/>
              </a:spcBef>
            </a:pPr>
            <a:r>
              <a:rPr lang="en-US" altLang="en-US" dirty="0"/>
              <a:t>3. Collector Current.</a:t>
            </a:r>
          </a:p>
          <a:p>
            <a:pPr lvl="1">
              <a:spcBef>
                <a:spcPct val="0"/>
              </a:spcBef>
            </a:pPr>
            <a:endParaRPr lang="en-US" altLang="en-US" dirty="0"/>
          </a:p>
          <a:p>
            <a:pPr lvl="1">
              <a:spcBef>
                <a:spcPct val="0"/>
              </a:spcBef>
            </a:pPr>
            <a:endParaRPr lang="en-US" altLang="en-US" dirty="0"/>
          </a:p>
          <a:p>
            <a:pPr lvl="1">
              <a:spcBef>
                <a:spcPct val="0"/>
              </a:spcBef>
            </a:pPr>
            <a:r>
              <a:rPr lang="en-US" altLang="en-US" dirty="0"/>
              <a:t>Answer: 1. Emitter Current since </a:t>
            </a:r>
            <a:r>
              <a:rPr lang="en-US" altLang="en-US" dirty="0">
                <a:cs typeface="Arial" panose="020B0604020202020204" pitchFamily="34" charset="0"/>
              </a:rPr>
              <a:t>I</a:t>
            </a:r>
            <a:r>
              <a:rPr lang="en-US" altLang="en-US" baseline="-25000" dirty="0">
                <a:cs typeface="Arial" panose="020B0604020202020204" pitchFamily="34" charset="0"/>
              </a:rPr>
              <a:t>E</a:t>
            </a:r>
            <a:r>
              <a:rPr lang="en-US" altLang="en-US" dirty="0">
                <a:cs typeface="Arial" panose="020B0604020202020204" pitchFamily="34" charset="0"/>
              </a:rPr>
              <a:t> = I</a:t>
            </a:r>
            <a:r>
              <a:rPr lang="en-US" altLang="en-US" baseline="-25000" dirty="0">
                <a:cs typeface="Arial" panose="020B0604020202020204" pitchFamily="34" charset="0"/>
              </a:rPr>
              <a:t>C</a:t>
            </a:r>
            <a:r>
              <a:rPr lang="en-US" altLang="en-US" dirty="0">
                <a:cs typeface="Arial" panose="020B0604020202020204" pitchFamily="34" charset="0"/>
              </a:rPr>
              <a:t> + I</a:t>
            </a:r>
            <a:r>
              <a:rPr lang="en-US" altLang="en-US" baseline="-25000" dirty="0">
                <a:cs typeface="Arial" panose="020B0604020202020204" pitchFamily="34" charset="0"/>
              </a:rPr>
              <a:t>B</a:t>
            </a:r>
            <a:r>
              <a:rPr lang="en-US" altLang="en-US" i="1" dirty="0">
                <a:cs typeface="Arial" panose="020B0604020202020204" pitchFamily="34" charset="0"/>
              </a:rPr>
              <a:t>.</a:t>
            </a:r>
            <a:endParaRPr lang="en-US" altLang="en-US" dirty="0"/>
          </a:p>
          <a:p>
            <a:pPr lvl="1">
              <a:spcBef>
                <a:spcPct val="0"/>
              </a:spcBef>
            </a:pPr>
            <a:endParaRPr lang="en-US" altLang="en-US" dirty="0"/>
          </a:p>
          <a:p>
            <a:pPr marL="285750" indent="-285750">
              <a:buFont typeface="Arial" panose="020B0604020202020204" pitchFamily="34" charset="0"/>
              <a:buChar char="•"/>
            </a:pPr>
            <a:endParaRPr lang="en-US" altLang="en-US" dirty="0">
              <a:solidFill>
                <a:prstClr val="black"/>
              </a:solidFill>
              <a:latin typeface="Cambria Math" panose="02040503050406030204" pitchFamily="18" charset="0"/>
              <a:ea typeface="Cambria Math" panose="02040503050406030204" pitchFamily="18" charset="0"/>
            </a:endParaRPr>
          </a:p>
          <a:p>
            <a:endParaRPr lang="en-US" altLang="en-US" dirty="0">
              <a:solidFill>
                <a:prstClr val="black"/>
              </a:solidFill>
              <a:latin typeface="Cambria Math" panose="02040503050406030204" pitchFamily="18" charset="0"/>
              <a:ea typeface="Cambria Math" panose="02040503050406030204" pitchFamily="18" charset="0"/>
            </a:endParaRPr>
          </a:p>
          <a:p>
            <a:endParaRPr lang="en-US" altLang="en-US" dirty="0">
              <a:solidFill>
                <a:prstClr val="black"/>
              </a:solidFill>
              <a:latin typeface="Cambria Math" panose="02040503050406030204" pitchFamily="18" charset="0"/>
              <a:ea typeface="Cambria Math" panose="02040503050406030204" pitchFamily="18" charset="0"/>
            </a:endParaRPr>
          </a:p>
        </p:txBody>
      </p:sp>
    </p:spTree>
    <p:extLst>
      <p:ext uri="{BB962C8B-B14F-4D97-AF65-F5344CB8AC3E}">
        <p14:creationId xmlns:p14="http://schemas.microsoft.com/office/powerpoint/2010/main" val="25290979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0" end="10"/>
                                            </p:txEl>
                                          </p:spTgt>
                                        </p:tgtEl>
                                        <p:attrNameLst>
                                          <p:attrName>style.visibility</p:attrName>
                                        </p:attrNameLst>
                                      </p:cBhvr>
                                      <p:to>
                                        <p:strVal val="visible"/>
                                      </p:to>
                                    </p:set>
                                    <p:anim calcmode="lin" valueType="num">
                                      <p:cBhvr additive="base">
                                        <p:cTn id="7"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0" end="1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644857" y="155776"/>
            <a:ext cx="5350650" cy="578027"/>
          </a:xfrm>
        </p:spPr>
        <p:txBody>
          <a:bodyPr/>
          <a:lstStyle/>
          <a:p>
            <a:r>
              <a:rPr lang="en-US" sz="4500" dirty="0"/>
              <a:t>BJT Test (Continued) </a:t>
            </a:r>
          </a:p>
        </p:txBody>
      </p:sp>
      <p:sp>
        <p:nvSpPr>
          <p:cNvPr id="3" name="Rectangle 2"/>
          <p:cNvSpPr/>
          <p:nvPr/>
        </p:nvSpPr>
        <p:spPr>
          <a:xfrm>
            <a:off x="1640671" y="1274007"/>
            <a:ext cx="8899213" cy="4524315"/>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marL="285750" indent="-285750">
              <a:spcBef>
                <a:spcPct val="0"/>
              </a:spcBef>
              <a:buFont typeface="Arial" panose="020B0604020202020204" pitchFamily="34" charset="0"/>
              <a:buChar char="•"/>
            </a:pPr>
            <a:r>
              <a:rPr lang="en-US" altLang="en-US" dirty="0"/>
              <a:t>The arrow in the transistor symbol defines the direction of conventional current flow for which of the following terminals?</a:t>
            </a:r>
          </a:p>
          <a:p>
            <a:endParaRPr lang="en-US" altLang="en-US" dirty="0">
              <a:solidFill>
                <a:prstClr val="black"/>
              </a:solidFill>
              <a:latin typeface="Cambria Math" panose="02040503050406030204" pitchFamily="18" charset="0"/>
              <a:ea typeface="Cambria Math" panose="02040503050406030204" pitchFamily="18" charset="0"/>
            </a:endParaRPr>
          </a:p>
          <a:p>
            <a:pPr lvl="1">
              <a:spcBef>
                <a:spcPct val="0"/>
              </a:spcBef>
            </a:pPr>
            <a:r>
              <a:rPr lang="en-US" altLang="en-US" dirty="0"/>
              <a:t>1. Emitter.</a:t>
            </a:r>
          </a:p>
          <a:p>
            <a:pPr>
              <a:spcBef>
                <a:spcPct val="0"/>
              </a:spcBef>
              <a:buFontTx/>
              <a:buAutoNum type="alphaLcPeriod"/>
            </a:pPr>
            <a:endParaRPr lang="en-US" altLang="en-US" dirty="0"/>
          </a:p>
          <a:p>
            <a:pPr lvl="1">
              <a:spcBef>
                <a:spcPct val="0"/>
              </a:spcBef>
            </a:pPr>
            <a:r>
              <a:rPr lang="en-US" altLang="en-US" dirty="0"/>
              <a:t>2. Base.</a:t>
            </a:r>
          </a:p>
          <a:p>
            <a:pPr>
              <a:spcBef>
                <a:spcPct val="0"/>
              </a:spcBef>
              <a:buFontTx/>
              <a:buAutoNum type="alphaLcPeriod"/>
            </a:pPr>
            <a:endParaRPr lang="en-US" altLang="en-US" dirty="0"/>
          </a:p>
          <a:p>
            <a:pPr lvl="1">
              <a:spcBef>
                <a:spcPct val="0"/>
              </a:spcBef>
            </a:pPr>
            <a:r>
              <a:rPr lang="en-US" altLang="en-US" dirty="0"/>
              <a:t>3. Collector.</a:t>
            </a:r>
          </a:p>
          <a:p>
            <a:pPr lvl="1">
              <a:spcBef>
                <a:spcPct val="0"/>
              </a:spcBef>
            </a:pPr>
            <a:endParaRPr lang="en-US" altLang="en-US" dirty="0"/>
          </a:p>
          <a:p>
            <a:pPr lvl="1">
              <a:spcBef>
                <a:spcPct val="0"/>
              </a:spcBef>
            </a:pPr>
            <a:endParaRPr lang="en-US" altLang="en-US" dirty="0"/>
          </a:p>
          <a:p>
            <a:pPr lvl="1">
              <a:spcBef>
                <a:spcPct val="0"/>
              </a:spcBef>
            </a:pPr>
            <a:r>
              <a:rPr lang="en-US" altLang="en-US" dirty="0"/>
              <a:t>Answer: 1. Emitter, which then also defines the direction for base and collector currents since</a:t>
            </a:r>
            <a:r>
              <a:rPr lang="en-US" altLang="en-US" i="1" dirty="0">
                <a:cs typeface="Arial" panose="020B0604020202020204" pitchFamily="34" charset="0"/>
              </a:rPr>
              <a:t> </a:t>
            </a:r>
            <a:r>
              <a:rPr lang="en-US" altLang="en-US" dirty="0">
                <a:cs typeface="Arial" panose="020B0604020202020204" pitchFamily="34" charset="0"/>
              </a:rPr>
              <a:t>I</a:t>
            </a:r>
            <a:r>
              <a:rPr lang="en-US" altLang="en-US" baseline="-25000" dirty="0">
                <a:cs typeface="Arial" panose="020B0604020202020204" pitchFamily="34" charset="0"/>
              </a:rPr>
              <a:t>E</a:t>
            </a:r>
            <a:r>
              <a:rPr lang="en-US" altLang="en-US" dirty="0">
                <a:cs typeface="Arial" panose="020B0604020202020204" pitchFamily="34" charset="0"/>
              </a:rPr>
              <a:t> = I</a:t>
            </a:r>
            <a:r>
              <a:rPr lang="en-US" altLang="en-US" baseline="-25000" dirty="0">
                <a:cs typeface="Arial" panose="020B0604020202020204" pitchFamily="34" charset="0"/>
              </a:rPr>
              <a:t>C</a:t>
            </a:r>
            <a:r>
              <a:rPr lang="en-US" altLang="en-US" dirty="0">
                <a:cs typeface="Arial" panose="020B0604020202020204" pitchFamily="34" charset="0"/>
              </a:rPr>
              <a:t> + I</a:t>
            </a:r>
            <a:r>
              <a:rPr lang="en-US" altLang="en-US" baseline="-25000" dirty="0">
                <a:cs typeface="Arial" panose="020B0604020202020204" pitchFamily="34" charset="0"/>
              </a:rPr>
              <a:t>B</a:t>
            </a:r>
            <a:r>
              <a:rPr lang="en-US" altLang="en-US" i="1" dirty="0">
                <a:cs typeface="Arial" panose="020B0604020202020204" pitchFamily="34" charset="0"/>
              </a:rPr>
              <a:t>.</a:t>
            </a:r>
            <a:endParaRPr lang="en-US" altLang="en-US" dirty="0"/>
          </a:p>
          <a:p>
            <a:pPr lvl="1">
              <a:spcBef>
                <a:spcPct val="0"/>
              </a:spcBef>
            </a:pPr>
            <a:endParaRPr lang="en-US" altLang="en-US" dirty="0"/>
          </a:p>
          <a:p>
            <a:pPr marL="285750" indent="-285750">
              <a:buFont typeface="Arial" panose="020B0604020202020204" pitchFamily="34" charset="0"/>
              <a:buChar char="•"/>
            </a:pPr>
            <a:endParaRPr lang="en-US" altLang="en-US" dirty="0">
              <a:solidFill>
                <a:prstClr val="black"/>
              </a:solidFill>
              <a:latin typeface="Cambria Math" panose="02040503050406030204" pitchFamily="18" charset="0"/>
              <a:ea typeface="Cambria Math" panose="02040503050406030204" pitchFamily="18" charset="0"/>
            </a:endParaRPr>
          </a:p>
          <a:p>
            <a:endParaRPr lang="en-US" altLang="en-US" dirty="0">
              <a:solidFill>
                <a:prstClr val="black"/>
              </a:solidFill>
              <a:latin typeface="Cambria Math" panose="02040503050406030204" pitchFamily="18" charset="0"/>
              <a:ea typeface="Cambria Math" panose="02040503050406030204" pitchFamily="18" charset="0"/>
            </a:endParaRPr>
          </a:p>
          <a:p>
            <a:endParaRPr lang="en-US" altLang="en-US" dirty="0">
              <a:solidFill>
                <a:prstClr val="black"/>
              </a:solidFill>
              <a:latin typeface="Cambria Math" panose="02040503050406030204" pitchFamily="18" charset="0"/>
              <a:ea typeface="Cambria Math" panose="02040503050406030204" pitchFamily="18" charset="0"/>
            </a:endParaRPr>
          </a:p>
        </p:txBody>
      </p:sp>
    </p:spTree>
    <p:extLst>
      <p:ext uri="{BB962C8B-B14F-4D97-AF65-F5344CB8AC3E}">
        <p14:creationId xmlns:p14="http://schemas.microsoft.com/office/powerpoint/2010/main" val="7500720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9" end="9"/>
                                            </p:txEl>
                                          </p:spTgt>
                                        </p:tgtEl>
                                        <p:attrNameLst>
                                          <p:attrName>style.visibility</p:attrName>
                                        </p:attrNameLst>
                                      </p:cBhvr>
                                      <p:to>
                                        <p:strVal val="visible"/>
                                      </p:to>
                                    </p:set>
                                    <p:anim calcmode="lin" valueType="num">
                                      <p:cBhvr additive="base">
                                        <p:cTn id="7"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644857" y="155776"/>
            <a:ext cx="5350650" cy="578027"/>
          </a:xfrm>
        </p:spPr>
        <p:txBody>
          <a:bodyPr/>
          <a:lstStyle/>
          <a:p>
            <a:r>
              <a:rPr lang="en-US" sz="4500" dirty="0"/>
              <a:t>BJT Test (Continued) </a:t>
            </a:r>
          </a:p>
        </p:txBody>
      </p:sp>
      <mc:AlternateContent xmlns:mc="http://schemas.openxmlformats.org/markup-compatibility/2006" xmlns:a14="http://schemas.microsoft.com/office/drawing/2010/main">
        <mc:Choice Requires="a14">
          <p:sp>
            <p:nvSpPr>
              <p:cNvPr id="3" name="Rectangle 2"/>
              <p:cNvSpPr/>
              <p:nvPr/>
            </p:nvSpPr>
            <p:spPr>
              <a:xfrm>
                <a:off x="1640671" y="1274007"/>
                <a:ext cx="8899213" cy="4679101"/>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marL="285750" indent="-285750">
                  <a:spcBef>
                    <a:spcPct val="0"/>
                  </a:spcBef>
                  <a:buFont typeface="Arial" panose="020B0604020202020204" pitchFamily="34" charset="0"/>
                  <a:buChar char="•"/>
                </a:pPr>
                <a:r>
                  <a:rPr lang="en-US" altLang="en-US" dirty="0">
                    <a:solidFill>
                      <a:prstClr val="black"/>
                    </a:solidFill>
                    <a:latin typeface="Cambria Math" panose="02040503050406030204" pitchFamily="18" charset="0"/>
                    <a:ea typeface="Cambria Math" panose="02040503050406030204" pitchFamily="18" charset="0"/>
                  </a:rPr>
                  <a:t>Choose the best answer for reasonable </a:t>
                </a:r>
                <a14:m>
                  <m:oMath xmlns:m="http://schemas.openxmlformats.org/officeDocument/2006/math">
                    <m:r>
                      <m:rPr>
                        <m:sty m:val="p"/>
                      </m:rPr>
                      <a:rPr lang="el-GR">
                        <a:latin typeface="Cambria Math" panose="02040503050406030204" pitchFamily="18" charset="0"/>
                      </a:rPr>
                      <m:t>α</m:t>
                    </m:r>
                  </m:oMath>
                </a14:m>
                <a:r>
                  <a:rPr lang="en-US" altLang="en-US" baseline="-25000" dirty="0">
                    <a:solidFill>
                      <a:srgbClr val="000000"/>
                    </a:solidFill>
                    <a:cs typeface="Arial" panose="020B0604020202020204" pitchFamily="34" charset="0"/>
                    <a:sym typeface="Symbol" panose="05050102010706020507" pitchFamily="18" charset="2"/>
                  </a:rPr>
                  <a:t>dc</a:t>
                </a:r>
                <a:r>
                  <a:rPr lang="en-US" altLang="en-US" dirty="0">
                    <a:solidFill>
                      <a:srgbClr val="000000"/>
                    </a:solidFill>
                  </a:rPr>
                  <a:t> values for a bipolar junction transistor operating in the active region.</a:t>
                </a:r>
              </a:p>
              <a:p>
                <a:endParaRPr lang="en-US" altLang="en-US" dirty="0">
                  <a:solidFill>
                    <a:prstClr val="black"/>
                  </a:solidFill>
                  <a:latin typeface="Cambria Math" panose="02040503050406030204" pitchFamily="18" charset="0"/>
                  <a:ea typeface="Cambria Math" panose="02040503050406030204" pitchFamily="18" charset="0"/>
                </a:endParaRPr>
              </a:p>
              <a:p>
                <a:pPr lvl="1">
                  <a:spcBef>
                    <a:spcPct val="0"/>
                  </a:spcBef>
                </a:pPr>
                <a:r>
                  <a:rPr lang="en-US" altLang="en-US" dirty="0"/>
                  <a:t>1. 0.7.</a:t>
                </a:r>
              </a:p>
              <a:p>
                <a:pPr>
                  <a:spcBef>
                    <a:spcPct val="0"/>
                  </a:spcBef>
                  <a:buFontTx/>
                  <a:buAutoNum type="alphaLcPeriod"/>
                </a:pPr>
                <a:endParaRPr lang="en-US" altLang="en-US" dirty="0"/>
              </a:p>
              <a:p>
                <a:pPr lvl="1">
                  <a:spcBef>
                    <a:spcPct val="0"/>
                  </a:spcBef>
                </a:pPr>
                <a:r>
                  <a:rPr lang="en-US" altLang="en-US" dirty="0"/>
                  <a:t>2. 0.96.</a:t>
                </a:r>
              </a:p>
              <a:p>
                <a:pPr>
                  <a:spcBef>
                    <a:spcPct val="0"/>
                  </a:spcBef>
                  <a:buFontTx/>
                  <a:buAutoNum type="alphaLcPeriod"/>
                </a:pPr>
                <a:endParaRPr lang="en-US" altLang="en-US" dirty="0"/>
              </a:p>
              <a:p>
                <a:pPr lvl="1">
                  <a:spcBef>
                    <a:spcPct val="0"/>
                  </a:spcBef>
                </a:pPr>
                <a:r>
                  <a:rPr lang="en-US" altLang="en-US" dirty="0"/>
                  <a:t>3. 1.1.</a:t>
                </a:r>
              </a:p>
              <a:p>
                <a:pPr lvl="1">
                  <a:spcBef>
                    <a:spcPct val="0"/>
                  </a:spcBef>
                </a:pPr>
                <a:endParaRPr lang="en-US" altLang="en-US" dirty="0"/>
              </a:p>
              <a:p>
                <a:pPr lvl="1">
                  <a:spcBef>
                    <a:spcPct val="0"/>
                  </a:spcBef>
                </a:pPr>
                <a:r>
                  <a:rPr lang="en-US" altLang="en-US" dirty="0"/>
                  <a:t>4. ≥ 10.</a:t>
                </a:r>
              </a:p>
              <a:p>
                <a:pPr lvl="1">
                  <a:spcBef>
                    <a:spcPct val="0"/>
                  </a:spcBef>
                </a:pPr>
                <a:endParaRPr lang="en-US" altLang="en-US" dirty="0"/>
              </a:p>
              <a:p>
                <a:pPr lvl="1">
                  <a:spcBef>
                    <a:spcPct val="0"/>
                  </a:spcBef>
                </a:pPr>
                <a:endParaRPr lang="en-US" altLang="en-US" dirty="0"/>
              </a:p>
              <a:p>
                <a:pPr lvl="1">
                  <a:spcBef>
                    <a:spcPct val="0"/>
                  </a:spcBef>
                </a:pPr>
                <a:r>
                  <a:rPr lang="en-US" altLang="en-US" dirty="0"/>
                  <a:t>Answer: 2. </a:t>
                </a:r>
                <a14:m>
                  <m:oMath xmlns:m="http://schemas.openxmlformats.org/officeDocument/2006/math">
                    <m:r>
                      <m:rPr>
                        <m:sty m:val="p"/>
                      </m:rPr>
                      <a:rPr lang="el-GR">
                        <a:latin typeface="Cambria Math" panose="02040503050406030204" pitchFamily="18" charset="0"/>
                      </a:rPr>
                      <m:t>α</m:t>
                    </m:r>
                    <m:r>
                      <a:rPr lang="en-US">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m:rPr>
                                <m:sty m:val="p"/>
                              </m:rPr>
                              <a:rPr lang="en-US">
                                <a:latin typeface="Cambria Math" panose="02040503050406030204" pitchFamily="18" charset="0"/>
                              </a:rPr>
                              <m:t>I</m:t>
                            </m:r>
                          </m:e>
                          <m:sub>
                            <m:r>
                              <m:rPr>
                                <m:sty m:val="p"/>
                              </m:rPr>
                              <a:rPr lang="en-US">
                                <a:latin typeface="Cambria Math" panose="02040503050406030204" pitchFamily="18" charset="0"/>
                              </a:rPr>
                              <m:t>C</m:t>
                            </m:r>
                          </m:sub>
                        </m:sSub>
                      </m:num>
                      <m:den>
                        <m:sSub>
                          <m:sSubPr>
                            <m:ctrlPr>
                              <a:rPr lang="en-US" i="1">
                                <a:latin typeface="Cambria Math" panose="02040503050406030204" pitchFamily="18" charset="0"/>
                              </a:rPr>
                            </m:ctrlPr>
                          </m:sSubPr>
                          <m:e>
                            <m:r>
                              <m:rPr>
                                <m:sty m:val="p"/>
                              </m:rPr>
                              <a:rPr lang="en-US">
                                <a:latin typeface="Cambria Math" panose="02040503050406030204" pitchFamily="18" charset="0"/>
                              </a:rPr>
                              <m:t>I</m:t>
                            </m:r>
                          </m:e>
                          <m:sub>
                            <m:r>
                              <m:rPr>
                                <m:sty m:val="p"/>
                              </m:rPr>
                              <a:rPr lang="en-US">
                                <a:latin typeface="Cambria Math" panose="02040503050406030204" pitchFamily="18" charset="0"/>
                              </a:rPr>
                              <m:t>E</m:t>
                            </m:r>
                          </m:sub>
                        </m:sSub>
                      </m:den>
                    </m:f>
                  </m:oMath>
                </a14:m>
                <a:r>
                  <a:rPr lang="en-US" altLang="en-US" dirty="0">
                    <a:solidFill>
                      <a:srgbClr val="000000"/>
                    </a:solidFill>
                    <a:cs typeface="Arial" panose="020B0604020202020204" pitchFamily="34" charset="0"/>
                    <a:sym typeface="Symbol" panose="05050102010706020507" pitchFamily="18" charset="2"/>
                  </a:rPr>
                  <a:t> ≈ 1, but &lt; 1.1</a:t>
                </a:r>
                <a:r>
                  <a:rPr lang="en-US" altLang="en-US" i="1" dirty="0">
                    <a:cs typeface="Arial" panose="020B0604020202020204" pitchFamily="34" charset="0"/>
                  </a:rPr>
                  <a:t>.</a:t>
                </a:r>
                <a:endParaRPr lang="en-US" altLang="en-US" dirty="0"/>
              </a:p>
              <a:p>
                <a:pPr>
                  <a:spcBef>
                    <a:spcPct val="0"/>
                  </a:spcBef>
                </a:pPr>
                <a:endParaRPr lang="en-US" altLang="en-US" dirty="0"/>
              </a:p>
              <a:p>
                <a:pPr lvl="1">
                  <a:spcBef>
                    <a:spcPct val="0"/>
                  </a:spcBef>
                </a:pPr>
                <a:endParaRPr lang="en-US" altLang="en-US" dirty="0"/>
              </a:p>
              <a:p>
                <a:endParaRPr lang="en-US" altLang="en-US" dirty="0">
                  <a:solidFill>
                    <a:prstClr val="black"/>
                  </a:solidFill>
                  <a:latin typeface="Cambria Math" panose="02040503050406030204" pitchFamily="18" charset="0"/>
                  <a:ea typeface="Cambria Math" panose="02040503050406030204" pitchFamily="18" charset="0"/>
                </a:endParaRPr>
              </a:p>
            </p:txBody>
          </p:sp>
        </mc:Choice>
        <mc:Fallback xmlns="">
          <p:sp>
            <p:nvSpPr>
              <p:cNvPr id="3" name="Rectangle 2"/>
              <p:cNvSpPr>
                <a:spLocks noRot="1" noChangeAspect="1" noMove="1" noResize="1" noEditPoints="1" noAdjustHandles="1" noChangeArrowheads="1" noChangeShapeType="1" noTextEdit="1"/>
              </p:cNvSpPr>
              <p:nvPr/>
            </p:nvSpPr>
            <p:spPr>
              <a:xfrm>
                <a:off x="1640671" y="1274007"/>
                <a:ext cx="8899213" cy="4679101"/>
              </a:xfrm>
              <a:prstGeom prst="rect">
                <a:avLst/>
              </a:prstGeom>
              <a:blipFill>
                <a:blip r:embed="rId3"/>
                <a:stretch>
                  <a:fillRect l="-136" t="-386"/>
                </a:stretch>
              </a:blipFill>
            </p:spPr>
            <p:txBody>
              <a:bodyPr/>
              <a:lstStyle/>
              <a:p>
                <a:r>
                  <a:rPr lang="en-US">
                    <a:noFill/>
                  </a:rPr>
                  <a:t> </a:t>
                </a:r>
              </a:p>
            </p:txBody>
          </p:sp>
        </mc:Fallback>
      </mc:AlternateContent>
    </p:spTree>
    <p:extLst>
      <p:ext uri="{BB962C8B-B14F-4D97-AF65-F5344CB8AC3E}">
        <p14:creationId xmlns:p14="http://schemas.microsoft.com/office/powerpoint/2010/main" val="6104908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1" end="11"/>
                                            </p:txEl>
                                          </p:spTgt>
                                        </p:tgtEl>
                                        <p:attrNameLst>
                                          <p:attrName>style.visibility</p:attrName>
                                        </p:attrNameLst>
                                      </p:cBhvr>
                                      <p:to>
                                        <p:strVal val="visible"/>
                                      </p:to>
                                    </p:set>
                                    <p:anim calcmode="lin" valueType="num">
                                      <p:cBhvr additive="base">
                                        <p:cTn id="7" dur="500" fill="hold"/>
                                        <p:tgtEl>
                                          <p:spTgt spid="3">
                                            <p:txEl>
                                              <p:pRg st="11" end="1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1" end="1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644857" y="155776"/>
            <a:ext cx="5350650" cy="578027"/>
          </a:xfrm>
        </p:spPr>
        <p:txBody>
          <a:bodyPr/>
          <a:lstStyle/>
          <a:p>
            <a:r>
              <a:rPr lang="en-US" sz="4500" dirty="0"/>
              <a:t>BJT Test (Continued) </a:t>
            </a:r>
          </a:p>
        </p:txBody>
      </p:sp>
      <p:sp>
        <p:nvSpPr>
          <p:cNvPr id="3" name="Rectangle 2"/>
          <p:cNvSpPr/>
          <p:nvPr/>
        </p:nvSpPr>
        <p:spPr>
          <a:xfrm>
            <a:off x="1640671" y="1274007"/>
            <a:ext cx="8899213" cy="4524315"/>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marL="285750" indent="-285750">
              <a:spcBef>
                <a:spcPct val="0"/>
              </a:spcBef>
              <a:buFont typeface="Arial" panose="020B0604020202020204" pitchFamily="34" charset="0"/>
              <a:buChar char="•"/>
            </a:pPr>
            <a:r>
              <a:rPr lang="en-US" altLang="en-US" dirty="0"/>
              <a:t>In the active region of a bipolar transistor what are the bias conditions</a:t>
            </a:r>
          </a:p>
          <a:p>
            <a:pPr>
              <a:spcBef>
                <a:spcPct val="0"/>
              </a:spcBef>
            </a:pPr>
            <a:r>
              <a:rPr lang="en-US" altLang="en-US" dirty="0"/>
              <a:t>for the Base-Emitter and Collector-Base junctions?</a:t>
            </a:r>
          </a:p>
          <a:p>
            <a:endParaRPr lang="en-US" altLang="en-US" dirty="0">
              <a:solidFill>
                <a:prstClr val="black"/>
              </a:solidFill>
              <a:latin typeface="Cambria Math" panose="02040503050406030204" pitchFamily="18" charset="0"/>
              <a:ea typeface="Cambria Math" panose="02040503050406030204" pitchFamily="18" charset="0"/>
            </a:endParaRPr>
          </a:p>
          <a:p>
            <a:pPr lvl="1">
              <a:spcBef>
                <a:spcPct val="0"/>
              </a:spcBef>
            </a:pPr>
            <a:r>
              <a:rPr lang="en-US" altLang="en-US" dirty="0"/>
              <a:t>1. Forward, Forward.</a:t>
            </a:r>
          </a:p>
          <a:p>
            <a:pPr>
              <a:spcBef>
                <a:spcPct val="0"/>
              </a:spcBef>
              <a:buFontTx/>
              <a:buAutoNum type="alphaLcPeriod"/>
            </a:pPr>
            <a:endParaRPr lang="en-US" altLang="en-US" dirty="0"/>
          </a:p>
          <a:p>
            <a:pPr lvl="1">
              <a:spcBef>
                <a:spcPct val="0"/>
              </a:spcBef>
            </a:pPr>
            <a:r>
              <a:rPr lang="en-US" altLang="en-US" dirty="0"/>
              <a:t>2. Forward, Reverse.</a:t>
            </a:r>
          </a:p>
          <a:p>
            <a:pPr>
              <a:spcBef>
                <a:spcPct val="0"/>
              </a:spcBef>
              <a:buFontTx/>
              <a:buAutoNum type="alphaLcPeriod"/>
            </a:pPr>
            <a:endParaRPr lang="en-US" altLang="en-US" dirty="0"/>
          </a:p>
          <a:p>
            <a:pPr lvl="1">
              <a:spcBef>
                <a:spcPct val="0"/>
              </a:spcBef>
            </a:pPr>
            <a:r>
              <a:rPr lang="en-US" altLang="en-US" dirty="0"/>
              <a:t>3. Reverse, Forward.</a:t>
            </a:r>
          </a:p>
          <a:p>
            <a:pPr>
              <a:spcBef>
                <a:spcPct val="0"/>
              </a:spcBef>
              <a:buFontTx/>
              <a:buAutoNum type="alphaLcPeriod"/>
            </a:pPr>
            <a:endParaRPr lang="en-US" altLang="en-US" dirty="0"/>
          </a:p>
          <a:p>
            <a:pPr lvl="1">
              <a:spcBef>
                <a:spcPct val="0"/>
              </a:spcBef>
            </a:pPr>
            <a:r>
              <a:rPr lang="en-US" altLang="en-US" dirty="0"/>
              <a:t>4. Reverse, Reverse.</a:t>
            </a:r>
          </a:p>
          <a:p>
            <a:pPr lvl="1">
              <a:spcBef>
                <a:spcPct val="0"/>
              </a:spcBef>
            </a:pPr>
            <a:endParaRPr lang="en-US" altLang="en-US" dirty="0"/>
          </a:p>
          <a:p>
            <a:pPr lvl="1">
              <a:spcBef>
                <a:spcPct val="0"/>
              </a:spcBef>
            </a:pPr>
            <a:endParaRPr lang="en-US" altLang="en-US" dirty="0"/>
          </a:p>
          <a:p>
            <a:pPr lvl="1">
              <a:spcBef>
                <a:spcPct val="0"/>
              </a:spcBef>
            </a:pPr>
            <a:r>
              <a:rPr lang="en-US" altLang="en-US" dirty="0"/>
              <a:t>Answer: 2. Base-Emitter forward biased and Collector-Base junction</a:t>
            </a:r>
          </a:p>
          <a:p>
            <a:pPr lvl="1">
              <a:spcBef>
                <a:spcPct val="0"/>
              </a:spcBef>
            </a:pPr>
            <a:r>
              <a:rPr lang="en-US" altLang="en-US" dirty="0"/>
              <a:t>reverse biased for active region</a:t>
            </a:r>
            <a:r>
              <a:rPr lang="en-US" altLang="en-US" i="1" dirty="0">
                <a:cs typeface="Arial" panose="020B0604020202020204" pitchFamily="34" charset="0"/>
              </a:rPr>
              <a:t>.</a:t>
            </a:r>
            <a:endParaRPr lang="en-US" altLang="en-US" dirty="0"/>
          </a:p>
          <a:p>
            <a:endParaRPr lang="en-US" altLang="en-US" dirty="0">
              <a:solidFill>
                <a:prstClr val="black"/>
              </a:solidFill>
              <a:latin typeface="Cambria Math" panose="02040503050406030204" pitchFamily="18" charset="0"/>
              <a:ea typeface="Cambria Math" panose="02040503050406030204" pitchFamily="18" charset="0"/>
            </a:endParaRPr>
          </a:p>
          <a:p>
            <a:endParaRPr lang="en-US" altLang="en-US" dirty="0">
              <a:solidFill>
                <a:prstClr val="black"/>
              </a:solidFill>
              <a:latin typeface="Cambria Math" panose="02040503050406030204" pitchFamily="18" charset="0"/>
              <a:ea typeface="Cambria Math" panose="02040503050406030204" pitchFamily="18" charset="0"/>
            </a:endParaRPr>
          </a:p>
        </p:txBody>
      </p:sp>
    </p:spTree>
    <p:extLst>
      <p:ext uri="{BB962C8B-B14F-4D97-AF65-F5344CB8AC3E}">
        <p14:creationId xmlns:p14="http://schemas.microsoft.com/office/powerpoint/2010/main" val="1909318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2" end="12"/>
                                            </p:txEl>
                                          </p:spTgt>
                                        </p:tgtEl>
                                        <p:attrNameLst>
                                          <p:attrName>style.visibility</p:attrName>
                                        </p:attrNameLst>
                                      </p:cBhvr>
                                      <p:to>
                                        <p:strVal val="visible"/>
                                      </p:to>
                                    </p:set>
                                    <p:anim calcmode="lin" valueType="num">
                                      <p:cBhvr additive="base">
                                        <p:cTn id="7" dur="500" fill="hold"/>
                                        <p:tgtEl>
                                          <p:spTgt spid="3">
                                            <p:txEl>
                                              <p:pRg st="12" end="1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2" end="12"/>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13" end="13"/>
                                            </p:txEl>
                                          </p:spTgt>
                                        </p:tgtEl>
                                        <p:attrNameLst>
                                          <p:attrName>style.visibility</p:attrName>
                                        </p:attrNameLst>
                                      </p:cBhvr>
                                      <p:to>
                                        <p:strVal val="visible"/>
                                      </p:to>
                                    </p:set>
                                    <p:anim calcmode="lin" valueType="num">
                                      <p:cBhvr additive="base">
                                        <p:cTn id="11" dur="500" fill="hold"/>
                                        <p:tgtEl>
                                          <p:spTgt spid="3">
                                            <p:txEl>
                                              <p:pRg st="13" end="13"/>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3" end="1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644857" y="155776"/>
            <a:ext cx="5350650" cy="578027"/>
          </a:xfrm>
        </p:spPr>
        <p:txBody>
          <a:bodyPr/>
          <a:lstStyle/>
          <a:p>
            <a:r>
              <a:rPr lang="en-US" sz="4500" dirty="0"/>
              <a:t>BJT Test (Continued) </a:t>
            </a:r>
          </a:p>
        </p:txBody>
      </p:sp>
      <p:sp>
        <p:nvSpPr>
          <p:cNvPr id="3" name="Rectangle 2"/>
          <p:cNvSpPr/>
          <p:nvPr/>
        </p:nvSpPr>
        <p:spPr>
          <a:xfrm>
            <a:off x="1640671" y="1274007"/>
            <a:ext cx="8899213" cy="4524315"/>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marL="285750" indent="-285750">
              <a:spcBef>
                <a:spcPct val="0"/>
              </a:spcBef>
              <a:buFont typeface="Arial" panose="020B0604020202020204" pitchFamily="34" charset="0"/>
              <a:buChar char="•"/>
            </a:pPr>
            <a:r>
              <a:rPr lang="en-US" altLang="en-US" dirty="0"/>
              <a:t>As a 2</a:t>
            </a:r>
            <a:r>
              <a:rPr lang="en-US" altLang="en-US" baseline="30000" dirty="0"/>
              <a:t>nd</a:t>
            </a:r>
            <a:r>
              <a:rPr lang="en-US" altLang="en-US" dirty="0"/>
              <a:t> approximation for hand calculations, the base-to-emitter voltage of a bipolar junction transistors operating in the saturation or active regions can be assumed to be what voltage?</a:t>
            </a:r>
          </a:p>
          <a:p>
            <a:endParaRPr lang="en-US" altLang="en-US" dirty="0">
              <a:solidFill>
                <a:prstClr val="black"/>
              </a:solidFill>
              <a:latin typeface="Cambria Math" panose="02040503050406030204" pitchFamily="18" charset="0"/>
              <a:ea typeface="Cambria Math" panose="02040503050406030204" pitchFamily="18" charset="0"/>
            </a:endParaRPr>
          </a:p>
          <a:p>
            <a:pPr lvl="1">
              <a:spcBef>
                <a:spcPct val="0"/>
              </a:spcBef>
            </a:pPr>
            <a:r>
              <a:rPr lang="en-US" altLang="en-US" dirty="0"/>
              <a:t>1. 0.0 V.</a:t>
            </a:r>
          </a:p>
          <a:p>
            <a:pPr>
              <a:spcBef>
                <a:spcPct val="0"/>
              </a:spcBef>
              <a:buFontTx/>
              <a:buAutoNum type="alphaLcPeriod"/>
            </a:pPr>
            <a:endParaRPr lang="en-US" altLang="en-US" dirty="0"/>
          </a:p>
          <a:p>
            <a:pPr lvl="1">
              <a:spcBef>
                <a:spcPct val="0"/>
              </a:spcBef>
            </a:pPr>
            <a:r>
              <a:rPr lang="en-US" altLang="en-US" dirty="0"/>
              <a:t>2. 0.3 V.</a:t>
            </a:r>
          </a:p>
          <a:p>
            <a:pPr>
              <a:spcBef>
                <a:spcPct val="0"/>
              </a:spcBef>
              <a:buFontTx/>
              <a:buAutoNum type="alphaLcPeriod"/>
            </a:pPr>
            <a:endParaRPr lang="en-US" altLang="en-US" dirty="0"/>
          </a:p>
          <a:p>
            <a:pPr lvl="1">
              <a:spcBef>
                <a:spcPct val="0"/>
              </a:spcBef>
            </a:pPr>
            <a:r>
              <a:rPr lang="en-US" altLang="en-US" dirty="0"/>
              <a:t>3. 0.7 V.</a:t>
            </a:r>
          </a:p>
          <a:p>
            <a:pPr>
              <a:spcBef>
                <a:spcPct val="0"/>
              </a:spcBef>
              <a:buFontTx/>
              <a:buAutoNum type="alphaLcPeriod"/>
            </a:pPr>
            <a:endParaRPr lang="en-US" altLang="en-US" dirty="0"/>
          </a:p>
          <a:p>
            <a:pPr lvl="1">
              <a:spcBef>
                <a:spcPct val="0"/>
              </a:spcBef>
            </a:pPr>
            <a:r>
              <a:rPr lang="en-US" altLang="en-US" dirty="0"/>
              <a:t>4. Not enough information.</a:t>
            </a:r>
          </a:p>
          <a:p>
            <a:pPr lvl="1">
              <a:spcBef>
                <a:spcPct val="0"/>
              </a:spcBef>
            </a:pPr>
            <a:endParaRPr lang="en-US" altLang="en-US" dirty="0"/>
          </a:p>
          <a:p>
            <a:pPr lvl="1">
              <a:spcBef>
                <a:spcPct val="0"/>
              </a:spcBef>
            </a:pPr>
            <a:endParaRPr lang="en-US" altLang="en-US" dirty="0"/>
          </a:p>
          <a:p>
            <a:pPr lvl="1">
              <a:spcBef>
                <a:spcPct val="0"/>
              </a:spcBef>
            </a:pPr>
            <a:r>
              <a:rPr lang="en-US" altLang="en-US" dirty="0"/>
              <a:t>Answer: 3. 0.7 V</a:t>
            </a:r>
            <a:r>
              <a:rPr lang="en-US" altLang="en-US" i="1" dirty="0">
                <a:cs typeface="Arial" panose="020B0604020202020204" pitchFamily="34" charset="0"/>
              </a:rPr>
              <a:t>.</a:t>
            </a:r>
            <a:endParaRPr lang="en-US" altLang="en-US" dirty="0"/>
          </a:p>
          <a:p>
            <a:endParaRPr lang="en-US" altLang="en-US" dirty="0">
              <a:solidFill>
                <a:prstClr val="black"/>
              </a:solidFill>
              <a:latin typeface="Cambria Math" panose="02040503050406030204" pitchFamily="18" charset="0"/>
              <a:ea typeface="Cambria Math" panose="02040503050406030204" pitchFamily="18" charset="0"/>
            </a:endParaRPr>
          </a:p>
          <a:p>
            <a:endParaRPr lang="en-US" altLang="en-US" dirty="0">
              <a:solidFill>
                <a:prstClr val="black"/>
              </a:solidFill>
              <a:latin typeface="Cambria Math" panose="02040503050406030204" pitchFamily="18" charset="0"/>
              <a:ea typeface="Cambria Math" panose="02040503050406030204" pitchFamily="18" charset="0"/>
            </a:endParaRPr>
          </a:p>
        </p:txBody>
      </p:sp>
    </p:spTree>
    <p:extLst>
      <p:ext uri="{BB962C8B-B14F-4D97-AF65-F5344CB8AC3E}">
        <p14:creationId xmlns:p14="http://schemas.microsoft.com/office/powerpoint/2010/main" val="31858247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1" end="11"/>
                                            </p:txEl>
                                          </p:spTgt>
                                        </p:tgtEl>
                                        <p:attrNameLst>
                                          <p:attrName>style.visibility</p:attrName>
                                        </p:attrNameLst>
                                      </p:cBhvr>
                                      <p:to>
                                        <p:strVal val="visible"/>
                                      </p:to>
                                    </p:set>
                                    <p:anim calcmode="lin" valueType="num">
                                      <p:cBhvr additive="base">
                                        <p:cTn id="7" dur="500" fill="hold"/>
                                        <p:tgtEl>
                                          <p:spTgt spid="3">
                                            <p:txEl>
                                              <p:pRg st="11" end="1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1" end="1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738642" y="1"/>
            <a:ext cx="5350650" cy="578027"/>
          </a:xfrm>
        </p:spPr>
        <p:txBody>
          <a:bodyPr/>
          <a:lstStyle/>
          <a:p>
            <a:r>
              <a:rPr lang="en-US" sz="4500" dirty="0"/>
              <a:t>BJT Test (Continued) </a:t>
            </a:r>
          </a:p>
        </p:txBody>
      </p:sp>
      <p:sp>
        <p:nvSpPr>
          <p:cNvPr id="3" name="Rectangle 2"/>
          <p:cNvSpPr/>
          <p:nvPr/>
        </p:nvSpPr>
        <p:spPr>
          <a:xfrm>
            <a:off x="1625039" y="750375"/>
            <a:ext cx="8899213" cy="5909310"/>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marL="285750" indent="-285750">
              <a:spcBef>
                <a:spcPct val="0"/>
              </a:spcBef>
              <a:buFont typeface="Arial" panose="020B0604020202020204" pitchFamily="34" charset="0"/>
              <a:buChar char="•"/>
            </a:pPr>
            <a:r>
              <a:rPr lang="en-US" altLang="en-US" dirty="0"/>
              <a:t>Is the following transistor symbol for an </a:t>
            </a:r>
            <a:r>
              <a:rPr lang="en-US" altLang="en-US" dirty="0" err="1"/>
              <a:t>npn</a:t>
            </a:r>
            <a:r>
              <a:rPr lang="en-US" altLang="en-US" dirty="0"/>
              <a:t> or </a:t>
            </a:r>
            <a:r>
              <a:rPr lang="en-US" altLang="en-US" dirty="0" err="1"/>
              <a:t>pnp</a:t>
            </a:r>
            <a:r>
              <a:rPr lang="en-US" altLang="en-US" dirty="0"/>
              <a:t> transistor?</a:t>
            </a:r>
          </a:p>
          <a:p>
            <a:pPr lvl="1">
              <a:spcBef>
                <a:spcPct val="0"/>
              </a:spcBef>
            </a:pPr>
            <a:endParaRPr lang="en-US" altLang="en-US" dirty="0"/>
          </a:p>
          <a:p>
            <a:pPr lvl="1">
              <a:spcBef>
                <a:spcPct val="0"/>
              </a:spcBef>
            </a:pPr>
            <a:endParaRPr lang="en-US" altLang="en-US" dirty="0"/>
          </a:p>
          <a:p>
            <a:pPr lvl="1">
              <a:spcBef>
                <a:spcPct val="0"/>
              </a:spcBef>
            </a:pPr>
            <a:endParaRPr lang="en-US" altLang="en-US" dirty="0"/>
          </a:p>
          <a:p>
            <a:pPr lvl="1">
              <a:spcBef>
                <a:spcPct val="0"/>
              </a:spcBef>
            </a:pPr>
            <a:endParaRPr lang="en-US" altLang="en-US" dirty="0"/>
          </a:p>
          <a:p>
            <a:pPr lvl="1">
              <a:spcBef>
                <a:spcPct val="0"/>
              </a:spcBef>
            </a:pPr>
            <a:endParaRPr lang="en-US" altLang="en-US" dirty="0"/>
          </a:p>
          <a:p>
            <a:pPr lvl="1">
              <a:spcBef>
                <a:spcPct val="0"/>
              </a:spcBef>
            </a:pPr>
            <a:endParaRPr lang="en-US" altLang="en-US" dirty="0"/>
          </a:p>
          <a:p>
            <a:pPr lvl="1">
              <a:spcBef>
                <a:spcPct val="0"/>
              </a:spcBef>
            </a:pPr>
            <a:endParaRPr lang="en-US" altLang="en-US" dirty="0"/>
          </a:p>
          <a:p>
            <a:pPr lvl="1">
              <a:spcBef>
                <a:spcPct val="0"/>
              </a:spcBef>
            </a:pPr>
            <a:endParaRPr lang="en-US" altLang="en-US" dirty="0"/>
          </a:p>
          <a:p>
            <a:pPr lvl="1">
              <a:spcBef>
                <a:spcPct val="0"/>
              </a:spcBef>
            </a:pPr>
            <a:endParaRPr lang="en-US" altLang="en-US" dirty="0"/>
          </a:p>
          <a:p>
            <a:pPr lvl="1">
              <a:spcBef>
                <a:spcPct val="0"/>
              </a:spcBef>
            </a:pPr>
            <a:endParaRPr lang="en-US" altLang="en-US" dirty="0"/>
          </a:p>
          <a:p>
            <a:pPr lvl="1">
              <a:spcBef>
                <a:spcPct val="0"/>
              </a:spcBef>
            </a:pPr>
            <a:r>
              <a:rPr lang="en-US" altLang="en-US" dirty="0"/>
              <a:t>1. </a:t>
            </a:r>
            <a:r>
              <a:rPr lang="en-US" altLang="en-US" dirty="0" err="1"/>
              <a:t>npn</a:t>
            </a:r>
            <a:r>
              <a:rPr lang="en-US" altLang="en-US" dirty="0"/>
              <a:t>.</a:t>
            </a:r>
          </a:p>
          <a:p>
            <a:pPr lvl="1">
              <a:spcBef>
                <a:spcPct val="0"/>
              </a:spcBef>
            </a:pPr>
            <a:r>
              <a:rPr lang="en-US" altLang="en-US" dirty="0"/>
              <a:t>2. </a:t>
            </a:r>
            <a:r>
              <a:rPr lang="en-US" altLang="en-US" dirty="0" err="1"/>
              <a:t>pnp</a:t>
            </a:r>
            <a:r>
              <a:rPr lang="en-US" altLang="en-US" dirty="0"/>
              <a:t>.</a:t>
            </a:r>
          </a:p>
          <a:p>
            <a:pPr lvl="1">
              <a:spcBef>
                <a:spcPct val="0"/>
              </a:spcBef>
            </a:pPr>
            <a:endParaRPr lang="en-US" altLang="en-US" dirty="0"/>
          </a:p>
          <a:p>
            <a:pPr lvl="1">
              <a:spcBef>
                <a:spcPct val="0"/>
              </a:spcBef>
            </a:pPr>
            <a:r>
              <a:rPr lang="en-US" altLang="en-US" dirty="0"/>
              <a:t>Answer: 2. </a:t>
            </a:r>
            <a:r>
              <a:rPr lang="en-US" altLang="en-US" dirty="0" err="1"/>
              <a:t>pnp</a:t>
            </a:r>
            <a:r>
              <a:rPr lang="en-US" altLang="en-US" dirty="0"/>
              <a:t> transistor since arrow is </a:t>
            </a:r>
            <a:r>
              <a:rPr lang="en-US" altLang="en-US" b="1" dirty="0"/>
              <a:t>p</a:t>
            </a:r>
            <a:r>
              <a:rPr lang="en-US" altLang="en-US" dirty="0"/>
              <a:t>ointing i</a:t>
            </a:r>
            <a:r>
              <a:rPr lang="en-US" altLang="en-US" b="1" dirty="0"/>
              <a:t>n,</a:t>
            </a:r>
            <a:r>
              <a:rPr lang="en-US" altLang="en-US" dirty="0"/>
              <a:t> whereas </a:t>
            </a:r>
          </a:p>
          <a:p>
            <a:pPr lvl="1">
              <a:spcBef>
                <a:spcPct val="0"/>
              </a:spcBef>
            </a:pPr>
            <a:r>
              <a:rPr lang="en-US" altLang="en-US" dirty="0"/>
              <a:t>the arrow i</a:t>
            </a:r>
            <a:r>
              <a:rPr lang="en-US" altLang="en-US" dirty="0">
                <a:cs typeface="Arial" panose="020B0604020202020204" pitchFamily="34" charset="0"/>
              </a:rPr>
              <a:t>n an </a:t>
            </a:r>
            <a:r>
              <a:rPr lang="en-US" altLang="en-US" dirty="0" err="1">
                <a:cs typeface="Arial" panose="020B0604020202020204" pitchFamily="34" charset="0"/>
              </a:rPr>
              <a:t>npn</a:t>
            </a:r>
            <a:r>
              <a:rPr lang="en-US" altLang="en-US" dirty="0">
                <a:cs typeface="Arial" panose="020B0604020202020204" pitchFamily="34" charset="0"/>
              </a:rPr>
              <a:t> transistor is </a:t>
            </a:r>
            <a:r>
              <a:rPr lang="en-US" altLang="en-US" b="1" dirty="0">
                <a:cs typeface="Arial" panose="020B0604020202020204" pitchFamily="34" charset="0"/>
              </a:rPr>
              <a:t>n</a:t>
            </a:r>
            <a:r>
              <a:rPr lang="en-US" altLang="en-US" dirty="0">
                <a:cs typeface="Arial" panose="020B0604020202020204" pitchFamily="34" charset="0"/>
              </a:rPr>
              <a:t>ot </a:t>
            </a:r>
            <a:r>
              <a:rPr lang="en-US" altLang="en-US" b="1" dirty="0">
                <a:cs typeface="Arial" panose="020B0604020202020204" pitchFamily="34" charset="0"/>
              </a:rPr>
              <a:t>p</a:t>
            </a:r>
            <a:r>
              <a:rPr lang="en-US" altLang="en-US" dirty="0">
                <a:cs typeface="Arial" panose="020B0604020202020204" pitchFamily="34" charset="0"/>
              </a:rPr>
              <a:t>ointing i</a:t>
            </a:r>
            <a:r>
              <a:rPr lang="en-US" altLang="en-US" b="1" dirty="0">
                <a:cs typeface="Arial" panose="020B0604020202020204" pitchFamily="34" charset="0"/>
              </a:rPr>
              <a:t>n</a:t>
            </a:r>
            <a:r>
              <a:rPr lang="en-US" altLang="en-US" i="1" dirty="0">
                <a:cs typeface="Arial" panose="020B0604020202020204" pitchFamily="34" charset="0"/>
              </a:rPr>
              <a:t>.</a:t>
            </a:r>
          </a:p>
          <a:p>
            <a:pPr lvl="1">
              <a:spcBef>
                <a:spcPct val="0"/>
              </a:spcBef>
            </a:pPr>
            <a:endParaRPr lang="en-US" altLang="en-US" i="1" dirty="0">
              <a:cs typeface="Arial" panose="020B0604020202020204" pitchFamily="34" charset="0"/>
            </a:endParaRPr>
          </a:p>
          <a:p>
            <a:pPr lvl="1">
              <a:spcBef>
                <a:spcPct val="0"/>
              </a:spcBef>
            </a:pPr>
            <a:endParaRPr lang="en-US" altLang="en-US" dirty="0"/>
          </a:p>
          <a:p>
            <a:pPr lvl="1">
              <a:spcBef>
                <a:spcPct val="0"/>
              </a:spcBef>
            </a:pPr>
            <a:endParaRPr lang="en-US" altLang="en-US" dirty="0"/>
          </a:p>
          <a:p>
            <a:endParaRPr lang="en-US" altLang="en-US" dirty="0">
              <a:solidFill>
                <a:prstClr val="black"/>
              </a:solidFill>
              <a:latin typeface="Cambria Math" panose="02040503050406030204" pitchFamily="18" charset="0"/>
              <a:ea typeface="Cambria Math" panose="02040503050406030204" pitchFamily="18" charset="0"/>
            </a:endParaRPr>
          </a:p>
          <a:p>
            <a:endParaRPr lang="en-US" altLang="en-US" dirty="0">
              <a:solidFill>
                <a:prstClr val="black"/>
              </a:solidFill>
              <a:latin typeface="Cambria Math" panose="02040503050406030204" pitchFamily="18" charset="0"/>
              <a:ea typeface="Cambria Math" panose="02040503050406030204" pitchFamily="18"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31000" y="1221744"/>
            <a:ext cx="1571844" cy="2038635"/>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48853" y="4247533"/>
            <a:ext cx="1533739" cy="2095792"/>
          </a:xfrm>
          <a:prstGeom prst="rect">
            <a:avLst/>
          </a:prstGeom>
        </p:spPr>
      </p:pic>
    </p:spTree>
    <p:extLst>
      <p:ext uri="{BB962C8B-B14F-4D97-AF65-F5344CB8AC3E}">
        <p14:creationId xmlns:p14="http://schemas.microsoft.com/office/powerpoint/2010/main" val="34094467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4" end="14"/>
                                            </p:txEl>
                                          </p:spTgt>
                                        </p:tgtEl>
                                        <p:attrNameLst>
                                          <p:attrName>style.visibility</p:attrName>
                                        </p:attrNameLst>
                                      </p:cBhvr>
                                      <p:to>
                                        <p:strVal val="visible"/>
                                      </p:to>
                                    </p:set>
                                    <p:anim calcmode="lin" valueType="num">
                                      <p:cBhvr additive="base">
                                        <p:cTn id="7" dur="500" fill="hold"/>
                                        <p:tgtEl>
                                          <p:spTgt spid="3">
                                            <p:txEl>
                                              <p:pRg st="14" end="14"/>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4" end="14"/>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5" end="15"/>
                                            </p:txEl>
                                          </p:spTgt>
                                        </p:tgtEl>
                                        <p:attrNameLst>
                                          <p:attrName>style.visibility</p:attrName>
                                        </p:attrNameLst>
                                      </p:cBhvr>
                                      <p:to>
                                        <p:strVal val="visible"/>
                                      </p:to>
                                    </p:set>
                                    <p:anim calcmode="lin" valueType="num">
                                      <p:cBhvr additive="base">
                                        <p:cTn id="13" dur="500" fill="hold"/>
                                        <p:tgtEl>
                                          <p:spTgt spid="3">
                                            <p:txEl>
                                              <p:pRg st="15" end="15"/>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5" end="15"/>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54315" y="9006"/>
            <a:ext cx="8606409" cy="524426"/>
          </a:xfrm>
        </p:spPr>
        <p:txBody>
          <a:bodyPr/>
          <a:lstStyle/>
          <a:p>
            <a:r>
              <a:rPr lang="en-US" sz="4000" dirty="0" err="1"/>
              <a:t>pnp</a:t>
            </a:r>
            <a:r>
              <a:rPr lang="en-US" sz="4000" dirty="0"/>
              <a:t> Diode Equivalent Circuit (Continued)</a:t>
            </a:r>
          </a:p>
        </p:txBody>
      </p:sp>
      <p:sp>
        <p:nvSpPr>
          <p:cNvPr id="5" name="Rectangle 4"/>
          <p:cNvSpPr/>
          <p:nvPr/>
        </p:nvSpPr>
        <p:spPr>
          <a:xfrm>
            <a:off x="310394" y="710223"/>
            <a:ext cx="11694252" cy="5909310"/>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spcBef>
                <a:spcPct val="0"/>
              </a:spcBef>
            </a:pPr>
            <a:endParaRPr lang="en-US" altLang="en-US" dirty="0">
              <a:solidFill>
                <a:prstClr val="black"/>
              </a:solidFill>
              <a:latin typeface="Cambria Math" panose="02040503050406030204" pitchFamily="18" charset="0"/>
              <a:ea typeface="Cambria Math" panose="02040503050406030204" pitchFamily="18" charset="0"/>
            </a:endParaRPr>
          </a:p>
          <a:p>
            <a:pPr>
              <a:spcBef>
                <a:spcPct val="0"/>
              </a:spcBef>
            </a:pPr>
            <a:endParaRPr lang="en-US" altLang="en-US" dirty="0">
              <a:solidFill>
                <a:prstClr val="black"/>
              </a:solidFill>
              <a:latin typeface="Cambria Math" panose="02040503050406030204" pitchFamily="18" charset="0"/>
              <a:ea typeface="Cambria Math" panose="02040503050406030204" pitchFamily="18" charset="0"/>
            </a:endParaRPr>
          </a:p>
          <a:p>
            <a:pPr>
              <a:spcBef>
                <a:spcPct val="0"/>
              </a:spcBef>
            </a:pPr>
            <a:endParaRPr lang="en-US" altLang="en-US" dirty="0">
              <a:solidFill>
                <a:prstClr val="black"/>
              </a:solidFill>
              <a:latin typeface="Cambria Math" panose="02040503050406030204" pitchFamily="18" charset="0"/>
              <a:ea typeface="Cambria Math" panose="02040503050406030204" pitchFamily="18" charset="0"/>
            </a:endParaRPr>
          </a:p>
          <a:p>
            <a:pPr>
              <a:spcBef>
                <a:spcPct val="0"/>
              </a:spcBef>
            </a:pPr>
            <a:endParaRPr lang="en-US" altLang="en-US" dirty="0">
              <a:solidFill>
                <a:prstClr val="black"/>
              </a:solidFill>
              <a:latin typeface="Cambria Math" panose="02040503050406030204" pitchFamily="18" charset="0"/>
              <a:ea typeface="Cambria Math" panose="02040503050406030204" pitchFamily="18" charset="0"/>
            </a:endParaRPr>
          </a:p>
          <a:p>
            <a:pPr>
              <a:spcBef>
                <a:spcPct val="0"/>
              </a:spcBef>
            </a:pPr>
            <a:endParaRPr lang="en-US" altLang="en-US" dirty="0">
              <a:solidFill>
                <a:prstClr val="black"/>
              </a:solidFill>
              <a:latin typeface="Cambria Math" panose="02040503050406030204" pitchFamily="18" charset="0"/>
              <a:ea typeface="Cambria Math" panose="02040503050406030204" pitchFamily="18" charset="0"/>
            </a:endParaRPr>
          </a:p>
          <a:p>
            <a:pPr>
              <a:spcBef>
                <a:spcPct val="0"/>
              </a:spcBef>
            </a:pPr>
            <a:endParaRPr lang="en-US" altLang="en-US" dirty="0">
              <a:solidFill>
                <a:prstClr val="black"/>
              </a:solidFill>
              <a:latin typeface="Cambria Math" panose="02040503050406030204" pitchFamily="18" charset="0"/>
              <a:ea typeface="Cambria Math" panose="02040503050406030204" pitchFamily="18" charset="0"/>
            </a:endParaRPr>
          </a:p>
          <a:p>
            <a:pPr>
              <a:spcBef>
                <a:spcPct val="0"/>
              </a:spcBef>
            </a:pPr>
            <a:endParaRPr lang="en-US" altLang="en-US" dirty="0">
              <a:solidFill>
                <a:prstClr val="black"/>
              </a:solidFill>
              <a:latin typeface="Cambria Math" panose="02040503050406030204" pitchFamily="18" charset="0"/>
              <a:ea typeface="Cambria Math" panose="02040503050406030204" pitchFamily="18" charset="0"/>
            </a:endParaRPr>
          </a:p>
          <a:p>
            <a:pPr>
              <a:spcBef>
                <a:spcPct val="0"/>
              </a:spcBef>
            </a:pPr>
            <a:endParaRPr lang="en-US" altLang="en-US" dirty="0">
              <a:solidFill>
                <a:prstClr val="black"/>
              </a:solidFill>
              <a:latin typeface="Cambria Math" panose="02040503050406030204" pitchFamily="18" charset="0"/>
              <a:ea typeface="Cambria Math" panose="02040503050406030204" pitchFamily="18" charset="0"/>
            </a:endParaRPr>
          </a:p>
          <a:p>
            <a:pPr>
              <a:spcBef>
                <a:spcPct val="0"/>
              </a:spcBef>
            </a:pPr>
            <a:endParaRPr lang="en-US" altLang="en-US" dirty="0">
              <a:solidFill>
                <a:prstClr val="black"/>
              </a:solidFill>
              <a:latin typeface="Cambria Math" panose="02040503050406030204" pitchFamily="18" charset="0"/>
              <a:ea typeface="Cambria Math" panose="02040503050406030204" pitchFamily="18" charset="0"/>
            </a:endParaRPr>
          </a:p>
          <a:p>
            <a:pPr>
              <a:spcBef>
                <a:spcPct val="0"/>
              </a:spcBef>
            </a:pPr>
            <a:endParaRPr lang="en-US" altLang="en-US" dirty="0">
              <a:solidFill>
                <a:prstClr val="black"/>
              </a:solidFill>
              <a:latin typeface="Cambria Math" panose="02040503050406030204" pitchFamily="18" charset="0"/>
              <a:ea typeface="Cambria Math" panose="02040503050406030204" pitchFamily="18" charset="0"/>
            </a:endParaRPr>
          </a:p>
          <a:p>
            <a:pPr>
              <a:spcBef>
                <a:spcPct val="0"/>
              </a:spcBef>
            </a:pPr>
            <a:endParaRPr lang="en-US" altLang="en-US" dirty="0">
              <a:solidFill>
                <a:prstClr val="black"/>
              </a:solidFill>
              <a:latin typeface="Cambria Math" panose="02040503050406030204" pitchFamily="18" charset="0"/>
              <a:ea typeface="Cambria Math" panose="02040503050406030204" pitchFamily="18" charset="0"/>
            </a:endParaRPr>
          </a:p>
          <a:p>
            <a:pPr marL="285750" indent="-285750">
              <a:spcBef>
                <a:spcPct val="0"/>
              </a:spcBef>
              <a:buFont typeface="Arial" panose="020B0604020202020204" pitchFamily="34" charset="0"/>
              <a:buChar char="•"/>
            </a:pPr>
            <a:r>
              <a:rPr lang="en-US" dirty="0">
                <a:solidFill>
                  <a:prstClr val="black"/>
                </a:solidFill>
                <a:latin typeface="Cambria Math" panose="02040503050406030204" pitchFamily="18" charset="0"/>
                <a:ea typeface="Cambria Math" panose="02040503050406030204" pitchFamily="18" charset="0"/>
              </a:rPr>
              <a:t>Bipolar junction transistors utilize a very narrow and lightly doped base region in order to increase I</a:t>
            </a:r>
            <a:r>
              <a:rPr lang="en-US" baseline="-25000" dirty="0">
                <a:solidFill>
                  <a:prstClr val="black"/>
                </a:solidFill>
                <a:latin typeface="Cambria Math" panose="02040503050406030204" pitchFamily="18" charset="0"/>
                <a:ea typeface="Cambria Math" panose="02040503050406030204" pitchFamily="18" charset="0"/>
              </a:rPr>
              <a:t>S2</a:t>
            </a:r>
            <a:r>
              <a:rPr lang="en-US" dirty="0">
                <a:solidFill>
                  <a:prstClr val="black"/>
                </a:solidFill>
                <a:latin typeface="Cambria Math" panose="02040503050406030204" pitchFamily="18" charset="0"/>
                <a:ea typeface="Cambria Math" panose="02040503050406030204" pitchFamily="18" charset="0"/>
              </a:rPr>
              <a:t>, referred to as collector current I</a:t>
            </a:r>
            <a:r>
              <a:rPr lang="en-US" baseline="-25000" dirty="0">
                <a:solidFill>
                  <a:prstClr val="black"/>
                </a:solidFill>
                <a:latin typeface="Cambria Math" panose="02040503050406030204" pitchFamily="18" charset="0"/>
                <a:ea typeface="Cambria Math" panose="02040503050406030204" pitchFamily="18" charset="0"/>
              </a:rPr>
              <a:t>C</a:t>
            </a:r>
            <a:r>
              <a:rPr lang="en-US" dirty="0">
                <a:solidFill>
                  <a:prstClr val="black"/>
                </a:solidFill>
                <a:latin typeface="Cambria Math" panose="02040503050406030204" pitchFamily="18" charset="0"/>
                <a:ea typeface="Cambria Math" panose="02040503050406030204" pitchFamily="18" charset="0"/>
              </a:rPr>
              <a:t>. This works surprisingly well as I</a:t>
            </a:r>
            <a:r>
              <a:rPr lang="en-US" baseline="-25000" dirty="0">
                <a:solidFill>
                  <a:prstClr val="black"/>
                </a:solidFill>
                <a:latin typeface="Cambria Math" panose="02040503050406030204" pitchFamily="18" charset="0"/>
                <a:ea typeface="Cambria Math" panose="02040503050406030204" pitchFamily="18" charset="0"/>
              </a:rPr>
              <a:t>C</a:t>
            </a:r>
            <a:r>
              <a:rPr lang="en-US" dirty="0">
                <a:solidFill>
                  <a:prstClr val="black"/>
                </a:solidFill>
                <a:latin typeface="Cambria Math" panose="02040503050406030204" pitchFamily="18" charset="0"/>
                <a:ea typeface="Cambria Math" panose="02040503050406030204" pitchFamily="18" charset="0"/>
              </a:rPr>
              <a:t> &gt;&gt; I</a:t>
            </a:r>
            <a:r>
              <a:rPr lang="en-US" baseline="-25000" dirty="0">
                <a:solidFill>
                  <a:prstClr val="black"/>
                </a:solidFill>
                <a:latin typeface="Cambria Math" panose="02040503050406030204" pitchFamily="18" charset="0"/>
                <a:ea typeface="Cambria Math" panose="02040503050406030204" pitchFamily="18" charset="0"/>
              </a:rPr>
              <a:t>B</a:t>
            </a:r>
            <a:r>
              <a:rPr lang="en-US" dirty="0">
                <a:solidFill>
                  <a:prstClr val="black"/>
                </a:solidFill>
                <a:latin typeface="Cambria Math" panose="02040503050406030204" pitchFamily="18" charset="0"/>
                <a:ea typeface="Cambria Math" panose="02040503050406030204" pitchFamily="18" charset="0"/>
              </a:rPr>
              <a:t> for the standard bipolar junction transistors operating in the active region</a:t>
            </a:r>
            <a:r>
              <a:rPr lang="en-US">
                <a:solidFill>
                  <a:prstClr val="black"/>
                </a:solidFill>
                <a:latin typeface="Cambria Math" panose="02040503050406030204" pitchFamily="18" charset="0"/>
                <a:ea typeface="Cambria Math" panose="02040503050406030204" pitchFamily="18" charset="0"/>
              </a:rPr>
              <a:t>. </a:t>
            </a:r>
            <a:r>
              <a:rPr lang="en-US" b="1">
                <a:solidFill>
                  <a:srgbClr val="FF0000"/>
                </a:solidFill>
                <a:latin typeface="Cambria Math" panose="02040503050406030204" pitchFamily="18" charset="0"/>
                <a:ea typeface="Cambria Math" panose="02040503050406030204" pitchFamily="18" charset="0"/>
              </a:rPr>
              <a:t>Almost </a:t>
            </a:r>
            <a:r>
              <a:rPr lang="en-US" b="1" dirty="0">
                <a:solidFill>
                  <a:srgbClr val="FF0000"/>
                </a:solidFill>
                <a:latin typeface="Cambria Math" panose="02040503050406030204" pitchFamily="18" charset="0"/>
                <a:ea typeface="Cambria Math" panose="02040503050406030204" pitchFamily="18" charset="0"/>
              </a:rPr>
              <a:t>all of the holes from D1 injected into D2 cross the reversed D2 junction and end up as collector current, rather than base current.</a:t>
            </a:r>
          </a:p>
          <a:p>
            <a:pPr marL="285750" indent="-285750">
              <a:spcBef>
                <a:spcPct val="0"/>
              </a:spcBef>
              <a:buFont typeface="Arial" panose="020B0604020202020204" pitchFamily="34" charset="0"/>
              <a:buChar char="•"/>
            </a:pPr>
            <a:endParaRPr lang="en-US" altLang="en-US" dirty="0">
              <a:solidFill>
                <a:prstClr val="black"/>
              </a:solidFill>
              <a:latin typeface="Cambria Math" panose="02040503050406030204" pitchFamily="18" charset="0"/>
              <a:ea typeface="Cambria Math" panose="02040503050406030204" pitchFamily="18" charset="0"/>
            </a:endParaRPr>
          </a:p>
          <a:p>
            <a:pPr marL="285750" indent="-285750">
              <a:spcBef>
                <a:spcPct val="0"/>
              </a:spcBef>
              <a:buFont typeface="Arial" panose="020B0604020202020204" pitchFamily="34" charset="0"/>
              <a:buChar char="•"/>
            </a:pPr>
            <a:r>
              <a:rPr lang="en-US" dirty="0">
                <a:solidFill>
                  <a:prstClr val="black"/>
                </a:solidFill>
                <a:latin typeface="Cambria Math" panose="02040503050406030204" pitchFamily="18" charset="0"/>
                <a:ea typeface="Cambria Math" panose="02040503050406030204" pitchFamily="18" charset="0"/>
              </a:rPr>
              <a:t>The result of this non-intuitive approach is an electronic device in which the collector current I</a:t>
            </a:r>
            <a:r>
              <a:rPr lang="en-US" baseline="-25000" dirty="0">
                <a:solidFill>
                  <a:prstClr val="black"/>
                </a:solidFill>
                <a:latin typeface="Cambria Math" panose="02040503050406030204" pitchFamily="18" charset="0"/>
                <a:ea typeface="Cambria Math" panose="02040503050406030204" pitchFamily="18" charset="0"/>
              </a:rPr>
              <a:t>C</a:t>
            </a:r>
            <a:r>
              <a:rPr lang="en-US" dirty="0">
                <a:solidFill>
                  <a:prstClr val="black"/>
                </a:solidFill>
                <a:latin typeface="Cambria Math" panose="02040503050406030204" pitchFamily="18" charset="0"/>
                <a:ea typeface="Cambria Math" panose="02040503050406030204" pitchFamily="18" charset="0"/>
              </a:rPr>
              <a:t> is controlled by a much smaller base current I</a:t>
            </a:r>
            <a:r>
              <a:rPr lang="en-US" baseline="-25000" dirty="0">
                <a:solidFill>
                  <a:prstClr val="black"/>
                </a:solidFill>
                <a:latin typeface="Cambria Math" panose="02040503050406030204" pitchFamily="18" charset="0"/>
                <a:ea typeface="Cambria Math" panose="02040503050406030204" pitchFamily="18" charset="0"/>
              </a:rPr>
              <a:t>B</a:t>
            </a:r>
            <a:r>
              <a:rPr lang="en-US" dirty="0">
                <a:solidFill>
                  <a:prstClr val="black"/>
                </a:solidFill>
                <a:latin typeface="Cambria Math" panose="02040503050406030204" pitchFamily="18" charset="0"/>
                <a:ea typeface="Cambria Math" panose="02040503050406030204" pitchFamily="18" charset="0"/>
              </a:rPr>
              <a:t>, providing the desired goal of an electronically controlled current flow.</a:t>
            </a:r>
          </a:p>
          <a:p>
            <a:pPr marL="285750" indent="-285750">
              <a:spcBef>
                <a:spcPct val="0"/>
              </a:spcBef>
              <a:buFont typeface="Arial" panose="020B0604020202020204" pitchFamily="34" charset="0"/>
              <a:buChar char="•"/>
            </a:pPr>
            <a:endParaRPr lang="en-US" dirty="0">
              <a:solidFill>
                <a:prstClr val="black"/>
              </a:solidFill>
              <a:latin typeface="Cambria Math" panose="02040503050406030204" pitchFamily="18" charset="0"/>
              <a:ea typeface="Cambria Math" panose="02040503050406030204" pitchFamily="18" charset="0"/>
            </a:endParaRPr>
          </a:p>
          <a:p>
            <a:pPr marL="285750" indent="-285750">
              <a:spcBef>
                <a:spcPct val="0"/>
              </a:spcBef>
              <a:buFont typeface="Arial" panose="020B0604020202020204" pitchFamily="34" charset="0"/>
              <a:buChar char="•"/>
            </a:pPr>
            <a:r>
              <a:rPr lang="en-US" dirty="0">
                <a:solidFill>
                  <a:prstClr val="black"/>
                </a:solidFill>
                <a:latin typeface="Cambria Math" panose="02040503050406030204" pitchFamily="18" charset="0"/>
                <a:ea typeface="Cambria Math" panose="02040503050406030204" pitchFamily="18" charset="0"/>
              </a:rPr>
              <a:t>If the Base-Emitter diode, diode D1 in the above pictorial, is not forward biased, then the bipolar junction transistor simply behaves as an open switch between emitter and collector, which is also a useful function.</a:t>
            </a:r>
          </a:p>
        </p:txBody>
      </p:sp>
      <p:sp>
        <p:nvSpPr>
          <p:cNvPr id="7" name="TextBox 6">
            <a:extLst>
              <a:ext uri="{FF2B5EF4-FFF2-40B4-BE49-F238E27FC236}">
                <a16:creationId xmlns:a16="http://schemas.microsoft.com/office/drawing/2014/main" id="{9BB95168-D122-4E49-89C5-E1903D17B82D}"/>
              </a:ext>
            </a:extLst>
          </p:cNvPr>
          <p:cNvSpPr txBox="1"/>
          <p:nvPr/>
        </p:nvSpPr>
        <p:spPr>
          <a:xfrm>
            <a:off x="7104500" y="1747488"/>
            <a:ext cx="3140340" cy="1200329"/>
          </a:xfrm>
          <a:prstGeom prst="rect">
            <a:avLst/>
          </a:prstGeom>
          <a:noFill/>
        </p:spPr>
        <p:txBody>
          <a:bodyPr wrap="square" rtlCol="0">
            <a:spAutoFit/>
          </a:bodyPr>
          <a:lstStyle/>
          <a:p>
            <a:r>
              <a:rPr lang="en-US" dirty="0">
                <a:solidFill>
                  <a:schemeClr val="bg1"/>
                </a:solidFill>
              </a:rPr>
              <a:t>The p++ emitter region simply indicates heavy doping with respect to the other regions.</a:t>
            </a:r>
          </a:p>
        </p:txBody>
      </p:sp>
      <p:pic>
        <p:nvPicPr>
          <p:cNvPr id="9" name="Picture 8">
            <a:extLst>
              <a:ext uri="{FF2B5EF4-FFF2-40B4-BE49-F238E27FC236}">
                <a16:creationId xmlns:a16="http://schemas.microsoft.com/office/drawing/2014/main" id="{41A7794E-C2D6-441B-AD49-5514C1C1FB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4712" y="789851"/>
            <a:ext cx="5080119" cy="2922866"/>
          </a:xfrm>
          <a:prstGeom prst="rect">
            <a:avLst/>
          </a:prstGeom>
        </p:spPr>
      </p:pic>
    </p:spTree>
    <p:extLst>
      <p:ext uri="{BB962C8B-B14F-4D97-AF65-F5344CB8AC3E}">
        <p14:creationId xmlns:p14="http://schemas.microsoft.com/office/powerpoint/2010/main" val="17402276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15" end="15"/>
                                            </p:txEl>
                                          </p:spTgt>
                                        </p:tgtEl>
                                        <p:attrNameLst>
                                          <p:attrName>style.visibility</p:attrName>
                                        </p:attrNameLst>
                                      </p:cBhvr>
                                      <p:to>
                                        <p:strVal val="visible"/>
                                      </p:to>
                                    </p:set>
                                    <p:anim calcmode="lin" valueType="num">
                                      <p:cBhvr additive="base">
                                        <p:cTn id="7" dur="500" fill="hold"/>
                                        <p:tgtEl>
                                          <p:spTgt spid="5">
                                            <p:txEl>
                                              <p:pRg st="15" end="15"/>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15" end="1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384061" y="155776"/>
            <a:ext cx="5228492" cy="578027"/>
          </a:xfrm>
        </p:spPr>
        <p:txBody>
          <a:bodyPr/>
          <a:lstStyle/>
          <a:p>
            <a:r>
              <a:rPr lang="en-US" sz="4500" dirty="0"/>
              <a:t>BJT Test (Continued)</a:t>
            </a:r>
          </a:p>
        </p:txBody>
      </p:sp>
      <p:sp>
        <p:nvSpPr>
          <p:cNvPr id="3" name="Rectangle 2"/>
          <p:cNvSpPr/>
          <p:nvPr/>
        </p:nvSpPr>
        <p:spPr>
          <a:xfrm>
            <a:off x="1640671" y="1274006"/>
            <a:ext cx="8899213" cy="3970318"/>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marL="285750" indent="-285750">
              <a:buFont typeface="Arial" panose="020B0604020202020204" pitchFamily="34" charset="0"/>
              <a:buChar char="•"/>
            </a:pPr>
            <a:r>
              <a:rPr lang="en-US" altLang="en-US" dirty="0">
                <a:solidFill>
                  <a:srgbClr val="000000"/>
                </a:solidFill>
              </a:rPr>
              <a:t>What is smallest current in a bipolar transistor operating in the active region?</a:t>
            </a:r>
          </a:p>
          <a:p>
            <a:pPr marL="285750" indent="-285750">
              <a:buFont typeface="Arial" panose="020B0604020202020204" pitchFamily="34" charset="0"/>
              <a:buChar char="•"/>
            </a:pPr>
            <a:endParaRPr lang="en-US" altLang="en-US" dirty="0">
              <a:solidFill>
                <a:prstClr val="black"/>
              </a:solidFill>
              <a:latin typeface="Cambria Math" panose="02040503050406030204" pitchFamily="18" charset="0"/>
              <a:ea typeface="Cambria Math" panose="02040503050406030204" pitchFamily="18" charset="0"/>
            </a:endParaRPr>
          </a:p>
          <a:p>
            <a:pPr lvl="1">
              <a:spcBef>
                <a:spcPct val="0"/>
              </a:spcBef>
            </a:pPr>
            <a:r>
              <a:rPr lang="en-US" altLang="en-US" dirty="0">
                <a:solidFill>
                  <a:srgbClr val="000000"/>
                </a:solidFill>
              </a:rPr>
              <a:t>1. Emitter Current.</a:t>
            </a:r>
          </a:p>
          <a:p>
            <a:pPr>
              <a:spcBef>
                <a:spcPct val="0"/>
              </a:spcBef>
              <a:buFontTx/>
              <a:buAutoNum type="alphaLcPeriod"/>
            </a:pPr>
            <a:endParaRPr lang="en-US" altLang="en-US" dirty="0">
              <a:solidFill>
                <a:srgbClr val="000000"/>
              </a:solidFill>
            </a:endParaRPr>
          </a:p>
          <a:p>
            <a:pPr lvl="1">
              <a:spcBef>
                <a:spcPct val="0"/>
              </a:spcBef>
            </a:pPr>
            <a:r>
              <a:rPr lang="en-US" altLang="en-US" dirty="0">
                <a:solidFill>
                  <a:srgbClr val="000000"/>
                </a:solidFill>
              </a:rPr>
              <a:t>2. Base Current.</a:t>
            </a:r>
          </a:p>
          <a:p>
            <a:pPr>
              <a:spcBef>
                <a:spcPct val="0"/>
              </a:spcBef>
              <a:buFontTx/>
              <a:buAutoNum type="alphaLcPeriod"/>
            </a:pPr>
            <a:endParaRPr lang="en-US" altLang="en-US" dirty="0">
              <a:solidFill>
                <a:srgbClr val="000000"/>
              </a:solidFill>
            </a:endParaRPr>
          </a:p>
          <a:p>
            <a:pPr lvl="1">
              <a:spcBef>
                <a:spcPct val="0"/>
              </a:spcBef>
            </a:pPr>
            <a:r>
              <a:rPr lang="en-US" altLang="en-US" dirty="0">
                <a:solidFill>
                  <a:srgbClr val="000000"/>
                </a:solidFill>
              </a:rPr>
              <a:t>3. Collector Current.</a:t>
            </a:r>
          </a:p>
          <a:p>
            <a:pPr lvl="1">
              <a:spcBef>
                <a:spcPct val="0"/>
              </a:spcBef>
            </a:pPr>
            <a:endParaRPr lang="en-US" altLang="en-US" dirty="0">
              <a:solidFill>
                <a:srgbClr val="000000"/>
              </a:solidFill>
            </a:endParaRPr>
          </a:p>
          <a:p>
            <a:pPr lvl="1">
              <a:spcBef>
                <a:spcPct val="0"/>
              </a:spcBef>
            </a:pPr>
            <a:endParaRPr lang="en-US" altLang="en-US" dirty="0">
              <a:solidFill>
                <a:srgbClr val="000000"/>
              </a:solidFill>
            </a:endParaRPr>
          </a:p>
          <a:p>
            <a:pPr lvl="1">
              <a:spcBef>
                <a:spcPct val="0"/>
              </a:spcBef>
            </a:pPr>
            <a:r>
              <a:rPr lang="en-US" altLang="en-US" dirty="0">
                <a:solidFill>
                  <a:srgbClr val="000000"/>
                </a:solidFill>
              </a:rPr>
              <a:t>Answer: 2. Base Current since </a:t>
            </a:r>
            <a:r>
              <a:rPr lang="en-US" altLang="en-US" dirty="0">
                <a:solidFill>
                  <a:srgbClr val="000000"/>
                </a:solidFill>
                <a:cs typeface="Arial" panose="020B0604020202020204" pitchFamily="34" charset="0"/>
              </a:rPr>
              <a:t>I</a:t>
            </a:r>
            <a:r>
              <a:rPr lang="en-US" altLang="en-US" baseline="-25000" dirty="0">
                <a:solidFill>
                  <a:srgbClr val="000000"/>
                </a:solidFill>
                <a:cs typeface="Arial" panose="020B0604020202020204" pitchFamily="34" charset="0"/>
              </a:rPr>
              <a:t>E</a:t>
            </a:r>
            <a:r>
              <a:rPr lang="en-US" altLang="en-US" dirty="0">
                <a:solidFill>
                  <a:srgbClr val="000000"/>
                </a:solidFill>
                <a:cs typeface="Arial" panose="020B0604020202020204" pitchFamily="34" charset="0"/>
              </a:rPr>
              <a:t> ≈ I</a:t>
            </a:r>
            <a:r>
              <a:rPr lang="en-US" altLang="en-US" baseline="-25000" dirty="0">
                <a:solidFill>
                  <a:srgbClr val="000000"/>
                </a:solidFill>
                <a:cs typeface="Arial" panose="020B0604020202020204" pitchFamily="34" charset="0"/>
              </a:rPr>
              <a:t>C</a:t>
            </a:r>
            <a:r>
              <a:rPr lang="en-US" altLang="en-US" dirty="0">
                <a:solidFill>
                  <a:srgbClr val="000000"/>
                </a:solidFill>
                <a:cs typeface="Arial" panose="020B0604020202020204" pitchFamily="34" charset="0"/>
              </a:rPr>
              <a:t> and I</a:t>
            </a:r>
            <a:r>
              <a:rPr lang="en-US" altLang="en-US" baseline="-25000" dirty="0">
                <a:solidFill>
                  <a:srgbClr val="000000"/>
                </a:solidFill>
                <a:cs typeface="Arial" panose="020B0604020202020204" pitchFamily="34" charset="0"/>
              </a:rPr>
              <a:t>B</a:t>
            </a:r>
            <a:r>
              <a:rPr lang="en-US" altLang="en-US" dirty="0">
                <a:solidFill>
                  <a:srgbClr val="000000"/>
                </a:solidFill>
                <a:cs typeface="Arial" panose="020B0604020202020204" pitchFamily="34" charset="0"/>
              </a:rPr>
              <a:t> &lt;&lt; I</a:t>
            </a:r>
            <a:r>
              <a:rPr lang="en-US" altLang="en-US" baseline="-25000" dirty="0">
                <a:solidFill>
                  <a:srgbClr val="000000"/>
                </a:solidFill>
                <a:cs typeface="Arial" panose="020B0604020202020204" pitchFamily="34" charset="0"/>
              </a:rPr>
              <a:t>C</a:t>
            </a:r>
            <a:r>
              <a:rPr lang="en-US" altLang="en-US" i="1" dirty="0">
                <a:solidFill>
                  <a:srgbClr val="000000"/>
                </a:solidFill>
                <a:cs typeface="Arial" panose="020B0604020202020204" pitchFamily="34" charset="0"/>
              </a:rPr>
              <a:t>.</a:t>
            </a:r>
            <a:endParaRPr lang="en-US" altLang="en-US" dirty="0">
              <a:solidFill>
                <a:srgbClr val="000000"/>
              </a:solidFill>
            </a:endParaRPr>
          </a:p>
          <a:p>
            <a:pPr lvl="1">
              <a:spcBef>
                <a:spcPct val="0"/>
              </a:spcBef>
            </a:pPr>
            <a:endParaRPr lang="en-US" altLang="en-US" dirty="0">
              <a:solidFill>
                <a:srgbClr val="000000"/>
              </a:solidFill>
            </a:endParaRPr>
          </a:p>
          <a:p>
            <a:pPr marL="285750" indent="-285750">
              <a:buFont typeface="Arial" panose="020B0604020202020204" pitchFamily="34" charset="0"/>
              <a:buChar char="•"/>
            </a:pPr>
            <a:endParaRPr lang="en-US" altLang="en-US" dirty="0">
              <a:solidFill>
                <a:prstClr val="black"/>
              </a:solidFill>
              <a:latin typeface="Cambria Math" panose="02040503050406030204" pitchFamily="18" charset="0"/>
              <a:ea typeface="Cambria Math" panose="02040503050406030204" pitchFamily="18" charset="0"/>
            </a:endParaRPr>
          </a:p>
          <a:p>
            <a:endParaRPr lang="en-US" altLang="en-US" dirty="0">
              <a:solidFill>
                <a:prstClr val="black"/>
              </a:solidFill>
              <a:latin typeface="Cambria Math" panose="02040503050406030204" pitchFamily="18" charset="0"/>
              <a:ea typeface="Cambria Math" panose="02040503050406030204" pitchFamily="18" charset="0"/>
            </a:endParaRPr>
          </a:p>
          <a:p>
            <a:endParaRPr lang="en-US" altLang="en-US" dirty="0">
              <a:solidFill>
                <a:prstClr val="black"/>
              </a:solidFill>
              <a:latin typeface="Cambria Math" panose="02040503050406030204" pitchFamily="18" charset="0"/>
              <a:ea typeface="Cambria Math" panose="02040503050406030204" pitchFamily="18" charset="0"/>
            </a:endParaRPr>
          </a:p>
        </p:txBody>
      </p:sp>
    </p:spTree>
    <p:extLst>
      <p:ext uri="{BB962C8B-B14F-4D97-AF65-F5344CB8AC3E}">
        <p14:creationId xmlns:p14="http://schemas.microsoft.com/office/powerpoint/2010/main" val="32468787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9" end="9"/>
                                            </p:txEl>
                                          </p:spTgt>
                                        </p:tgtEl>
                                        <p:attrNameLst>
                                          <p:attrName>style.visibility</p:attrName>
                                        </p:attrNameLst>
                                      </p:cBhvr>
                                      <p:to>
                                        <p:strVal val="visible"/>
                                      </p:to>
                                    </p:set>
                                    <p:anim calcmode="lin" valueType="num">
                                      <p:cBhvr additive="base">
                                        <p:cTn id="7"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644857" y="155776"/>
            <a:ext cx="5350650" cy="578027"/>
          </a:xfrm>
        </p:spPr>
        <p:txBody>
          <a:bodyPr/>
          <a:lstStyle/>
          <a:p>
            <a:r>
              <a:rPr lang="en-US" sz="4500" dirty="0"/>
              <a:t>BJT Test (Continued) </a:t>
            </a:r>
          </a:p>
        </p:txBody>
      </p:sp>
      <mc:AlternateContent xmlns:mc="http://schemas.openxmlformats.org/markup-compatibility/2006" xmlns:a14="http://schemas.microsoft.com/office/drawing/2010/main">
        <mc:Choice Requires="a14">
          <p:sp>
            <p:nvSpPr>
              <p:cNvPr id="3" name="Rectangle 2"/>
              <p:cNvSpPr/>
              <p:nvPr/>
            </p:nvSpPr>
            <p:spPr>
              <a:xfrm>
                <a:off x="1640671" y="1274007"/>
                <a:ext cx="8899213" cy="4679101"/>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marL="285750" indent="-285750">
                  <a:spcBef>
                    <a:spcPct val="0"/>
                  </a:spcBef>
                  <a:buFont typeface="Arial" panose="020B0604020202020204" pitchFamily="34" charset="0"/>
                  <a:buChar char="•"/>
                </a:pPr>
                <a:r>
                  <a:rPr lang="en-US" altLang="en-US" dirty="0">
                    <a:solidFill>
                      <a:prstClr val="black"/>
                    </a:solidFill>
                    <a:latin typeface="Cambria Math" panose="02040503050406030204" pitchFamily="18" charset="0"/>
                    <a:ea typeface="Cambria Math" panose="02040503050406030204" pitchFamily="18" charset="0"/>
                  </a:rPr>
                  <a:t>Choose the best answer for reasonable </a:t>
                </a:r>
                <a:r>
                  <a:rPr lang="en-US" altLang="en-US" dirty="0">
                    <a:solidFill>
                      <a:srgbClr val="000000"/>
                    </a:solidFill>
                    <a:cs typeface="Arial" panose="020B0604020202020204" pitchFamily="34" charset="0"/>
                    <a:sym typeface="Symbol" panose="05050102010706020507" pitchFamily="18" charset="2"/>
                  </a:rPr>
                  <a:t>β</a:t>
                </a:r>
                <a:r>
                  <a:rPr lang="en-US" altLang="en-US" baseline="-25000" dirty="0">
                    <a:solidFill>
                      <a:srgbClr val="000000"/>
                    </a:solidFill>
                    <a:cs typeface="Arial" panose="020B0604020202020204" pitchFamily="34" charset="0"/>
                    <a:sym typeface="Symbol" panose="05050102010706020507" pitchFamily="18" charset="2"/>
                  </a:rPr>
                  <a:t>dc</a:t>
                </a:r>
                <a:r>
                  <a:rPr lang="en-US" altLang="en-US" dirty="0">
                    <a:solidFill>
                      <a:srgbClr val="000000"/>
                    </a:solidFill>
                  </a:rPr>
                  <a:t> values for a bipolar junction transistor operating in the active region.</a:t>
                </a:r>
              </a:p>
              <a:p>
                <a:endParaRPr lang="en-US" altLang="en-US" dirty="0">
                  <a:solidFill>
                    <a:prstClr val="black"/>
                  </a:solidFill>
                  <a:latin typeface="Cambria Math" panose="02040503050406030204" pitchFamily="18" charset="0"/>
                  <a:ea typeface="Cambria Math" panose="02040503050406030204" pitchFamily="18" charset="0"/>
                </a:endParaRPr>
              </a:p>
              <a:p>
                <a:pPr lvl="1">
                  <a:spcBef>
                    <a:spcPct val="0"/>
                  </a:spcBef>
                </a:pPr>
                <a:r>
                  <a:rPr lang="en-US" altLang="en-US" dirty="0">
                    <a:solidFill>
                      <a:srgbClr val="000000"/>
                    </a:solidFill>
                  </a:rPr>
                  <a:t>1. 0.7.</a:t>
                </a:r>
              </a:p>
              <a:p>
                <a:pPr>
                  <a:spcBef>
                    <a:spcPct val="0"/>
                  </a:spcBef>
                  <a:buFontTx/>
                  <a:buAutoNum type="alphaLcPeriod"/>
                </a:pPr>
                <a:endParaRPr lang="en-US" altLang="en-US" dirty="0">
                  <a:solidFill>
                    <a:srgbClr val="000000"/>
                  </a:solidFill>
                </a:endParaRPr>
              </a:p>
              <a:p>
                <a:pPr lvl="1">
                  <a:spcBef>
                    <a:spcPct val="0"/>
                  </a:spcBef>
                </a:pPr>
                <a:r>
                  <a:rPr lang="en-US" altLang="en-US" dirty="0">
                    <a:solidFill>
                      <a:srgbClr val="000000"/>
                    </a:solidFill>
                  </a:rPr>
                  <a:t>2. 0.9 to 1.0.</a:t>
                </a:r>
              </a:p>
              <a:p>
                <a:pPr>
                  <a:spcBef>
                    <a:spcPct val="0"/>
                  </a:spcBef>
                  <a:buFontTx/>
                  <a:buAutoNum type="alphaLcPeriod"/>
                </a:pPr>
                <a:endParaRPr lang="en-US" altLang="en-US" dirty="0">
                  <a:solidFill>
                    <a:srgbClr val="000000"/>
                  </a:solidFill>
                </a:endParaRPr>
              </a:p>
              <a:p>
                <a:pPr lvl="1">
                  <a:spcBef>
                    <a:spcPct val="0"/>
                  </a:spcBef>
                </a:pPr>
                <a:r>
                  <a:rPr lang="en-US" altLang="en-US" dirty="0">
                    <a:solidFill>
                      <a:srgbClr val="000000"/>
                    </a:solidFill>
                  </a:rPr>
                  <a:t>3. 50 to 400.</a:t>
                </a:r>
              </a:p>
              <a:p>
                <a:pPr lvl="1">
                  <a:spcBef>
                    <a:spcPct val="0"/>
                  </a:spcBef>
                </a:pPr>
                <a:endParaRPr lang="en-US" altLang="en-US" dirty="0">
                  <a:solidFill>
                    <a:srgbClr val="000000"/>
                  </a:solidFill>
                </a:endParaRPr>
              </a:p>
              <a:p>
                <a:pPr lvl="1">
                  <a:spcBef>
                    <a:spcPct val="0"/>
                  </a:spcBef>
                </a:pPr>
                <a:r>
                  <a:rPr lang="en-US" altLang="en-US" dirty="0">
                    <a:solidFill>
                      <a:srgbClr val="000000"/>
                    </a:solidFill>
                  </a:rPr>
                  <a:t>4. &gt; 1000.</a:t>
                </a:r>
              </a:p>
              <a:p>
                <a:pPr lvl="1">
                  <a:spcBef>
                    <a:spcPct val="0"/>
                  </a:spcBef>
                </a:pPr>
                <a:endParaRPr lang="en-US" altLang="en-US" dirty="0">
                  <a:solidFill>
                    <a:srgbClr val="000000"/>
                  </a:solidFill>
                </a:endParaRPr>
              </a:p>
              <a:p>
                <a:pPr lvl="1">
                  <a:spcBef>
                    <a:spcPct val="0"/>
                  </a:spcBef>
                </a:pPr>
                <a:endParaRPr lang="en-US" altLang="en-US" dirty="0">
                  <a:solidFill>
                    <a:srgbClr val="000000"/>
                  </a:solidFill>
                </a:endParaRPr>
              </a:p>
              <a:p>
                <a:pPr lvl="1">
                  <a:spcBef>
                    <a:spcPct val="0"/>
                  </a:spcBef>
                </a:pPr>
                <a:r>
                  <a:rPr lang="en-US" altLang="en-US" dirty="0">
                    <a:solidFill>
                      <a:srgbClr val="000000"/>
                    </a:solidFill>
                  </a:rPr>
                  <a:t>Answer: 3. </a:t>
                </a:r>
                <a14:m>
                  <m:oMath xmlns:m="http://schemas.openxmlformats.org/officeDocument/2006/math">
                    <m:r>
                      <a:rPr lang="en-US">
                        <a:latin typeface="Cambria Math" panose="02040503050406030204" pitchFamily="18" charset="0"/>
                        <a:ea typeface="Cambria Math" panose="02040503050406030204" pitchFamily="18" charset="0"/>
                      </a:rPr>
                      <m:t> </m:t>
                    </m:r>
                    <m:r>
                      <m:rPr>
                        <m:sty m:val="p"/>
                      </m:rPr>
                      <a:rPr lang="el-GR" i="1">
                        <a:latin typeface="Cambria Math" panose="02040503050406030204" pitchFamily="18" charset="0"/>
                        <a:ea typeface="Cambria Math" panose="02040503050406030204" pitchFamily="18" charset="0"/>
                      </a:rPr>
                      <m:t>β</m:t>
                    </m:r>
                    <m:r>
                      <a:rPr lang="en-US">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m:rPr>
                                <m:sty m:val="p"/>
                              </m:rPr>
                              <a:rPr lang="en-US">
                                <a:latin typeface="Cambria Math" panose="02040503050406030204" pitchFamily="18" charset="0"/>
                              </a:rPr>
                              <m:t>I</m:t>
                            </m:r>
                          </m:e>
                          <m:sub>
                            <m:r>
                              <m:rPr>
                                <m:sty m:val="p"/>
                              </m:rPr>
                              <a:rPr lang="en-US">
                                <a:latin typeface="Cambria Math" panose="02040503050406030204" pitchFamily="18" charset="0"/>
                              </a:rPr>
                              <m:t>C</m:t>
                            </m:r>
                          </m:sub>
                        </m:sSub>
                      </m:num>
                      <m:den>
                        <m:sSub>
                          <m:sSubPr>
                            <m:ctrlPr>
                              <a:rPr lang="en-US" i="1">
                                <a:latin typeface="Cambria Math" panose="02040503050406030204" pitchFamily="18" charset="0"/>
                              </a:rPr>
                            </m:ctrlPr>
                          </m:sSubPr>
                          <m:e>
                            <m:r>
                              <m:rPr>
                                <m:sty m:val="p"/>
                              </m:rPr>
                              <a:rPr lang="en-US">
                                <a:latin typeface="Cambria Math" panose="02040503050406030204" pitchFamily="18" charset="0"/>
                              </a:rPr>
                              <m:t>I</m:t>
                            </m:r>
                          </m:e>
                          <m:sub>
                            <m:r>
                              <m:rPr>
                                <m:sty m:val="p"/>
                              </m:rPr>
                              <a:rPr lang="en-US">
                                <a:latin typeface="Cambria Math" panose="02040503050406030204" pitchFamily="18" charset="0"/>
                              </a:rPr>
                              <m:t>B</m:t>
                            </m:r>
                          </m:sub>
                        </m:sSub>
                      </m:den>
                    </m:f>
                    <m:r>
                      <a:rPr lang="en-US" i="1">
                        <a:latin typeface="Cambria Math" panose="02040503050406030204" pitchFamily="18" charset="0"/>
                      </a:rPr>
                      <m:t>, </m:t>
                    </m:r>
                    <m:r>
                      <m:rPr>
                        <m:sty m:val="p"/>
                      </m:rPr>
                      <a:rPr lang="en-US">
                        <a:latin typeface="Cambria Math" panose="02040503050406030204" pitchFamily="18" charset="0"/>
                      </a:rPr>
                      <m:t>with</m:t>
                    </m:r>
                    <m:r>
                      <a:rPr lang="en-US">
                        <a:latin typeface="Cambria Math" panose="02040503050406030204" pitchFamily="18" charset="0"/>
                      </a:rPr>
                      <m:t> </m:t>
                    </m:r>
                    <m:r>
                      <m:rPr>
                        <m:sty m:val="p"/>
                      </m:rPr>
                      <a:rPr lang="el-GR" i="1">
                        <a:latin typeface="Cambria Math" panose="02040503050406030204" pitchFamily="18" charset="0"/>
                        <a:ea typeface="Cambria Math" panose="02040503050406030204" pitchFamily="18" charset="0"/>
                      </a:rPr>
                      <m:t>β</m:t>
                    </m:r>
                    <m:r>
                      <a:rPr lang="en-US">
                        <a:latin typeface="Cambria Math" panose="02040503050406030204" pitchFamily="18" charset="0"/>
                        <a:ea typeface="Cambria Math" panose="02040503050406030204" pitchFamily="18" charset="0"/>
                      </a:rPr>
                      <m:t> </m:t>
                    </m:r>
                    <m:r>
                      <m:rPr>
                        <m:sty m:val="p"/>
                      </m:rPr>
                      <a:rPr lang="en-US">
                        <a:latin typeface="Cambria Math" panose="02040503050406030204" pitchFamily="18" charset="0"/>
                        <a:ea typeface="Cambria Math" panose="02040503050406030204" pitchFamily="18" charset="0"/>
                      </a:rPr>
                      <m:t>typically</m:t>
                    </m:r>
                    <m:r>
                      <a:rPr lang="en-US">
                        <a:latin typeface="Cambria Math" panose="02040503050406030204" pitchFamily="18" charset="0"/>
                        <a:ea typeface="Cambria Math" panose="02040503050406030204" pitchFamily="18" charset="0"/>
                      </a:rPr>
                      <m:t> </m:t>
                    </m:r>
                    <m:r>
                      <m:rPr>
                        <m:sty m:val="p"/>
                      </m:rPr>
                      <a:rPr lang="en-US">
                        <a:latin typeface="Cambria Math" panose="02040503050406030204" pitchFamily="18" charset="0"/>
                        <a:ea typeface="Cambria Math" panose="02040503050406030204" pitchFamily="18" charset="0"/>
                      </a:rPr>
                      <m:t>ranging</m:t>
                    </m:r>
                    <m:r>
                      <a:rPr lang="en-US">
                        <a:latin typeface="Cambria Math" panose="02040503050406030204" pitchFamily="18" charset="0"/>
                        <a:ea typeface="Cambria Math" panose="02040503050406030204" pitchFamily="18" charset="0"/>
                      </a:rPr>
                      <m:t> </m:t>
                    </m:r>
                    <m:r>
                      <m:rPr>
                        <m:sty m:val="p"/>
                      </m:rPr>
                      <a:rPr lang="en-US">
                        <a:latin typeface="Cambria Math" panose="02040503050406030204" pitchFamily="18" charset="0"/>
                        <a:ea typeface="Cambria Math" panose="02040503050406030204" pitchFamily="18" charset="0"/>
                      </a:rPr>
                      <m:t>from</m:t>
                    </m:r>
                    <m:r>
                      <a:rPr lang="en-US">
                        <a:latin typeface="Cambria Math" panose="02040503050406030204" pitchFamily="18" charset="0"/>
                        <a:ea typeface="Cambria Math" panose="02040503050406030204" pitchFamily="18" charset="0"/>
                      </a:rPr>
                      <m:t> 50 </m:t>
                    </m:r>
                    <m:r>
                      <m:rPr>
                        <m:sty m:val="p"/>
                      </m:rPr>
                      <a:rPr lang="en-US">
                        <a:latin typeface="Cambria Math" panose="02040503050406030204" pitchFamily="18" charset="0"/>
                        <a:ea typeface="Cambria Math" panose="02040503050406030204" pitchFamily="18" charset="0"/>
                      </a:rPr>
                      <m:t>to</m:t>
                    </m:r>
                    <m:r>
                      <a:rPr lang="en-US">
                        <a:latin typeface="Cambria Math" panose="02040503050406030204" pitchFamily="18" charset="0"/>
                        <a:ea typeface="Cambria Math" panose="02040503050406030204" pitchFamily="18" charset="0"/>
                      </a:rPr>
                      <m:t> 400.</m:t>
                    </m:r>
                  </m:oMath>
                </a14:m>
                <a:endParaRPr lang="en-US" altLang="en-US" dirty="0">
                  <a:solidFill>
                    <a:srgbClr val="000000"/>
                  </a:solidFill>
                </a:endParaRPr>
              </a:p>
              <a:p>
                <a:pPr>
                  <a:spcBef>
                    <a:spcPct val="0"/>
                  </a:spcBef>
                </a:pPr>
                <a:endParaRPr lang="en-US" altLang="en-US" dirty="0">
                  <a:solidFill>
                    <a:srgbClr val="000000"/>
                  </a:solidFill>
                </a:endParaRPr>
              </a:p>
              <a:p>
                <a:pPr lvl="1">
                  <a:spcBef>
                    <a:spcPct val="0"/>
                  </a:spcBef>
                </a:pPr>
                <a:endParaRPr lang="en-US" altLang="en-US" dirty="0">
                  <a:solidFill>
                    <a:srgbClr val="000000"/>
                  </a:solidFill>
                </a:endParaRPr>
              </a:p>
              <a:p>
                <a:endParaRPr lang="en-US" altLang="en-US" dirty="0">
                  <a:solidFill>
                    <a:prstClr val="black"/>
                  </a:solidFill>
                  <a:latin typeface="Cambria Math" panose="02040503050406030204" pitchFamily="18" charset="0"/>
                  <a:ea typeface="Cambria Math" panose="02040503050406030204" pitchFamily="18" charset="0"/>
                </a:endParaRPr>
              </a:p>
            </p:txBody>
          </p:sp>
        </mc:Choice>
        <mc:Fallback xmlns="">
          <p:sp>
            <p:nvSpPr>
              <p:cNvPr id="3" name="Rectangle 2"/>
              <p:cNvSpPr>
                <a:spLocks noRot="1" noChangeAspect="1" noMove="1" noResize="1" noEditPoints="1" noAdjustHandles="1" noChangeArrowheads="1" noChangeShapeType="1" noTextEdit="1"/>
              </p:cNvSpPr>
              <p:nvPr/>
            </p:nvSpPr>
            <p:spPr>
              <a:xfrm>
                <a:off x="1640671" y="1274007"/>
                <a:ext cx="8899213" cy="4679101"/>
              </a:xfrm>
              <a:prstGeom prst="rect">
                <a:avLst/>
              </a:prstGeom>
              <a:blipFill>
                <a:blip r:embed="rId3"/>
                <a:stretch>
                  <a:fillRect l="-136" t="-386"/>
                </a:stretch>
              </a:blipFill>
            </p:spPr>
            <p:txBody>
              <a:bodyPr/>
              <a:lstStyle/>
              <a:p>
                <a:r>
                  <a:rPr lang="en-US">
                    <a:noFill/>
                  </a:rPr>
                  <a:t> </a:t>
                </a:r>
              </a:p>
            </p:txBody>
          </p:sp>
        </mc:Fallback>
      </mc:AlternateContent>
    </p:spTree>
    <p:extLst>
      <p:ext uri="{BB962C8B-B14F-4D97-AF65-F5344CB8AC3E}">
        <p14:creationId xmlns:p14="http://schemas.microsoft.com/office/powerpoint/2010/main" val="19732967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1" end="11"/>
                                            </p:txEl>
                                          </p:spTgt>
                                        </p:tgtEl>
                                        <p:attrNameLst>
                                          <p:attrName>style.visibility</p:attrName>
                                        </p:attrNameLst>
                                      </p:cBhvr>
                                      <p:to>
                                        <p:strVal val="visible"/>
                                      </p:to>
                                    </p:set>
                                    <p:anim calcmode="lin" valueType="num">
                                      <p:cBhvr additive="base">
                                        <p:cTn id="7" dur="500" fill="hold"/>
                                        <p:tgtEl>
                                          <p:spTgt spid="3">
                                            <p:txEl>
                                              <p:pRg st="11" end="1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1" end="1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02524" y="0"/>
            <a:ext cx="7301901" cy="609600"/>
          </a:xfrm>
        </p:spPr>
        <p:txBody>
          <a:bodyPr>
            <a:noAutofit/>
          </a:bodyPr>
          <a:lstStyle/>
          <a:p>
            <a:pPr algn="ctr"/>
            <a:r>
              <a:rPr lang="en-US" sz="4000" dirty="0">
                <a:gradFill>
                  <a:gsLst>
                    <a:gs pos="0">
                      <a:schemeClr val="tx2"/>
                    </a:gs>
                    <a:gs pos="46000">
                      <a:schemeClr val="tx2"/>
                    </a:gs>
                    <a:gs pos="86000">
                      <a:schemeClr val="accent5"/>
                    </a:gs>
                  </a:gsLst>
                  <a:lin ang="5400000" scaled="1"/>
                </a:gradFill>
              </a:rPr>
              <a:t>Buffer Stage Example (Continued)</a:t>
            </a:r>
          </a:p>
        </p:txBody>
      </p:sp>
      <p:sp>
        <p:nvSpPr>
          <p:cNvPr id="11" name="Rectangle 10"/>
          <p:cNvSpPr/>
          <p:nvPr/>
        </p:nvSpPr>
        <p:spPr>
          <a:xfrm>
            <a:off x="1648486" y="703271"/>
            <a:ext cx="8899213" cy="6063198"/>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marL="285750" indent="-285750">
              <a:buFont typeface="Arial" panose="020B0604020202020204" pitchFamily="34" charset="0"/>
              <a:buChar char="•"/>
            </a:pPr>
            <a:r>
              <a:rPr lang="en-US" altLang="en-US" dirty="0">
                <a:solidFill>
                  <a:prstClr val="black"/>
                </a:solidFill>
                <a:latin typeface="Cambria Math" panose="02040503050406030204" pitchFamily="18" charset="0"/>
                <a:ea typeface="Cambria Math" panose="02040503050406030204" pitchFamily="18" charset="0"/>
              </a:rPr>
              <a:t>DMM Measurement Details Lab provided a circuit with a large </a:t>
            </a:r>
            <a:r>
              <a:rPr lang="en-US" altLang="en-US" dirty="0" err="1">
                <a:solidFill>
                  <a:prstClr val="black"/>
                </a:solidFill>
                <a:latin typeface="Cambria Math" panose="02040503050406030204" pitchFamily="18" charset="0"/>
                <a:ea typeface="Cambria Math" panose="02040503050406030204" pitchFamily="18" charset="0"/>
              </a:rPr>
              <a:t>Thevenin</a:t>
            </a:r>
            <a:r>
              <a:rPr lang="en-US" altLang="en-US" dirty="0">
                <a:solidFill>
                  <a:prstClr val="black"/>
                </a:solidFill>
                <a:latin typeface="Cambria Math" panose="02040503050406030204" pitchFamily="18" charset="0"/>
                <a:ea typeface="Cambria Math" panose="02040503050406030204" pitchFamily="18" charset="0"/>
              </a:rPr>
              <a:t> Output impedance/resistance. </a:t>
            </a:r>
          </a:p>
          <a:p>
            <a:pPr marL="285750" indent="-285750">
              <a:buFont typeface="Arial" panose="020B0604020202020204" pitchFamily="34" charset="0"/>
              <a:buChar char="•"/>
            </a:pPr>
            <a:endParaRPr lang="en-US" altLang="en-US" dirty="0">
              <a:solidFill>
                <a:prstClr val="black"/>
              </a:solidFill>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r>
              <a:rPr lang="en-US" altLang="en-US" dirty="0">
                <a:solidFill>
                  <a:prstClr val="black"/>
                </a:solidFill>
                <a:latin typeface="Cambria Math" panose="02040503050406030204" pitchFamily="18" charset="0"/>
                <a:ea typeface="Cambria Math" panose="02040503050406030204" pitchFamily="18" charset="0"/>
              </a:rPr>
              <a:t>The portable DMM’s having 10 M</a:t>
            </a:r>
            <a:r>
              <a:rPr lang="el-GR" altLang="en-US" dirty="0">
                <a:solidFill>
                  <a:prstClr val="black"/>
                </a:solidFill>
                <a:latin typeface="Cambria Math" panose="02040503050406030204" pitchFamily="18" charset="0"/>
                <a:ea typeface="Cambria Math" panose="02040503050406030204" pitchFamily="18" charset="0"/>
              </a:rPr>
              <a:t>Ω</a:t>
            </a:r>
            <a:r>
              <a:rPr lang="en-US" altLang="en-US" dirty="0">
                <a:solidFill>
                  <a:prstClr val="black"/>
                </a:solidFill>
                <a:latin typeface="Cambria Math" panose="02040503050406030204" pitchFamily="18" charset="0"/>
                <a:ea typeface="Cambria Math" panose="02040503050406030204" pitchFamily="18" charset="0"/>
              </a:rPr>
              <a:t> input </a:t>
            </a:r>
          </a:p>
          <a:p>
            <a:r>
              <a:rPr lang="en-US" altLang="en-US" dirty="0">
                <a:solidFill>
                  <a:prstClr val="black"/>
                </a:solidFill>
                <a:latin typeface="Cambria Math" panose="02040503050406030204" pitchFamily="18" charset="0"/>
                <a:ea typeface="Cambria Math" panose="02040503050406030204" pitchFamily="18" charset="0"/>
              </a:rPr>
              <a:t>impedance/resistance is not high enough for a good</a:t>
            </a:r>
          </a:p>
          <a:p>
            <a:r>
              <a:rPr lang="en-US" altLang="en-US" dirty="0">
                <a:solidFill>
                  <a:prstClr val="black"/>
                </a:solidFill>
                <a:latin typeface="Cambria Math" panose="02040503050406030204" pitchFamily="18" charset="0"/>
                <a:ea typeface="Cambria Math" panose="02040503050406030204" pitchFamily="18" charset="0"/>
              </a:rPr>
              <a:t>voltage measurement in this particular case.</a:t>
            </a:r>
          </a:p>
          <a:p>
            <a:endParaRPr lang="en-US" altLang="en-US" dirty="0">
              <a:solidFill>
                <a:prstClr val="black"/>
              </a:solidFill>
              <a:latin typeface="Cambria Math" panose="02040503050406030204" pitchFamily="18" charset="0"/>
              <a:ea typeface="Cambria Math" panose="02040503050406030204" pitchFamily="18" charset="0"/>
            </a:endParaRPr>
          </a:p>
          <a:p>
            <a:pPr marL="285750" indent="-285750">
              <a:spcAft>
                <a:spcPts val="1200"/>
              </a:spcAft>
              <a:buFont typeface="Arial" panose="020B0604020202020204" pitchFamily="34" charset="0"/>
              <a:buChar char="•"/>
            </a:pPr>
            <a:r>
              <a:rPr lang="en-US" altLang="en-US" dirty="0">
                <a:solidFill>
                  <a:prstClr val="black"/>
                </a:solidFill>
                <a:latin typeface="Cambria Math" panose="02040503050406030204" pitchFamily="18" charset="0"/>
                <a:ea typeface="Cambria Math" panose="02040503050406030204" pitchFamily="18" charset="0"/>
              </a:rPr>
              <a:t>Need a buffer stage. The </a:t>
            </a:r>
            <a:r>
              <a:rPr lang="en-US" altLang="en-US" dirty="0" err="1">
                <a:solidFill>
                  <a:prstClr val="black"/>
                </a:solidFill>
                <a:latin typeface="Cambria Math" panose="02040503050406030204" pitchFamily="18" charset="0"/>
                <a:ea typeface="Cambria Math" panose="02040503050406030204" pitchFamily="18" charset="0"/>
              </a:rPr>
              <a:t>VirtualBench</a:t>
            </a:r>
            <a:r>
              <a:rPr lang="en-US" altLang="en-US" dirty="0">
                <a:solidFill>
                  <a:prstClr val="black"/>
                </a:solidFill>
                <a:latin typeface="Cambria Math" panose="02040503050406030204" pitchFamily="18" charset="0"/>
                <a:ea typeface="Cambria Math" panose="02040503050406030204" pitchFamily="18" charset="0"/>
              </a:rPr>
              <a:t> High (10 G</a:t>
            </a:r>
            <a:r>
              <a:rPr lang="el-GR" altLang="en-US" dirty="0">
                <a:solidFill>
                  <a:prstClr val="black"/>
                </a:solidFill>
                <a:latin typeface="Cambria Math" panose="02040503050406030204" pitchFamily="18" charset="0"/>
                <a:ea typeface="Cambria Math" panose="02040503050406030204" pitchFamily="18" charset="0"/>
              </a:rPr>
              <a:t>Ω</a:t>
            </a:r>
            <a:r>
              <a:rPr lang="en-US" altLang="en-US" dirty="0">
                <a:solidFill>
                  <a:prstClr val="black"/>
                </a:solidFill>
                <a:latin typeface="Cambria Math" panose="02040503050406030204" pitchFamily="18" charset="0"/>
                <a:ea typeface="Cambria Math" panose="02040503050406030204" pitchFamily="18" charset="0"/>
              </a:rPr>
              <a:t>) Input Impedance setting provided a measured result of approximately 10 V, accomplished by incorporating an internal buffer amplifier having very high input impedance (10 G</a:t>
            </a:r>
            <a:r>
              <a:rPr lang="el-GR" altLang="en-US" dirty="0">
                <a:solidFill>
                  <a:prstClr val="black"/>
                </a:solidFill>
                <a:latin typeface="Cambria Math" panose="02040503050406030204" pitchFamily="18" charset="0"/>
                <a:ea typeface="Cambria Math" panose="02040503050406030204" pitchFamily="18" charset="0"/>
              </a:rPr>
              <a:t>Ω</a:t>
            </a:r>
            <a:r>
              <a:rPr lang="en-US" altLang="en-US" dirty="0">
                <a:solidFill>
                  <a:prstClr val="black"/>
                </a:solidFill>
                <a:latin typeface="Cambria Math" panose="02040503050406030204" pitchFamily="18" charset="0"/>
                <a:ea typeface="Cambria Math" panose="02040503050406030204" pitchFamily="18" charset="0"/>
              </a:rPr>
              <a:t>) so as to not load down the above </a:t>
            </a:r>
            <a:r>
              <a:rPr lang="en-US" altLang="en-US" dirty="0" err="1">
                <a:solidFill>
                  <a:prstClr val="black"/>
                </a:solidFill>
                <a:latin typeface="Cambria Math" panose="02040503050406030204" pitchFamily="18" charset="0"/>
                <a:ea typeface="Cambria Math" panose="02040503050406030204" pitchFamily="18" charset="0"/>
              </a:rPr>
              <a:t>Thevening</a:t>
            </a:r>
            <a:r>
              <a:rPr lang="en-US" altLang="en-US" dirty="0">
                <a:solidFill>
                  <a:prstClr val="black"/>
                </a:solidFill>
                <a:latin typeface="Cambria Math" panose="02040503050406030204" pitchFamily="18" charset="0"/>
                <a:ea typeface="Cambria Math" panose="02040503050406030204" pitchFamily="18" charset="0"/>
              </a:rPr>
              <a:t> Equivalent Circuit. A good buffer also has low output resistance/impedance so that reasonable resistive load does not affect the output voltage.</a:t>
            </a:r>
          </a:p>
          <a:p>
            <a:pPr marL="285750" indent="-285750">
              <a:buFont typeface="Arial" panose="020B0604020202020204" pitchFamily="34" charset="0"/>
              <a:buChar char="•"/>
            </a:pPr>
            <a:endParaRPr lang="en-US" altLang="en-US" dirty="0">
              <a:solidFill>
                <a:prstClr val="black"/>
              </a:solidFill>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endParaRPr lang="en-US" altLang="en-US" dirty="0">
              <a:solidFill>
                <a:prstClr val="black"/>
              </a:solidFill>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endParaRPr lang="en-US" altLang="en-US" dirty="0">
              <a:solidFill>
                <a:prstClr val="black"/>
              </a:solidFill>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endParaRPr lang="en-US" altLang="en-US" dirty="0">
              <a:solidFill>
                <a:prstClr val="black"/>
              </a:solidFill>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endParaRPr lang="en-US" altLang="en-US" dirty="0">
              <a:solidFill>
                <a:prstClr val="black"/>
              </a:solidFill>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endParaRPr lang="en-US" altLang="en-US" dirty="0">
              <a:solidFill>
                <a:prstClr val="black"/>
              </a:solidFill>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endParaRPr lang="en-US" altLang="en-US" dirty="0">
              <a:solidFill>
                <a:prstClr val="black"/>
              </a:solidFill>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endParaRPr lang="en-US" altLang="en-US" dirty="0">
              <a:solidFill>
                <a:prstClr val="black"/>
              </a:solidFill>
              <a:latin typeface="Cambria Math" panose="02040503050406030204" pitchFamily="18" charset="0"/>
              <a:ea typeface="Cambria Math" panose="02040503050406030204" pitchFamily="18" charset="0"/>
            </a:endParaRPr>
          </a:p>
        </p:txBody>
      </p:sp>
      <p:pic>
        <p:nvPicPr>
          <p:cNvPr id="4" name="Picture 3"/>
          <p:cNvPicPr>
            <a:picLocks noChangeAspect="1"/>
          </p:cNvPicPr>
          <p:nvPr/>
        </p:nvPicPr>
        <p:blipFill>
          <a:blip r:embed="rId3"/>
          <a:stretch>
            <a:fillRect/>
          </a:stretch>
        </p:blipFill>
        <p:spPr>
          <a:xfrm>
            <a:off x="7727040" y="1132621"/>
            <a:ext cx="2505673" cy="1450974"/>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84542" y="4286086"/>
            <a:ext cx="6719883" cy="2239961"/>
          </a:xfrm>
          <a:prstGeom prst="rect">
            <a:avLst/>
          </a:prstGeom>
        </p:spPr>
      </p:pic>
    </p:spTree>
    <p:extLst>
      <p:ext uri="{BB962C8B-B14F-4D97-AF65-F5344CB8AC3E}">
        <p14:creationId xmlns:p14="http://schemas.microsoft.com/office/powerpoint/2010/main" val="12068181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xEl>
                                              <p:pRg st="2" end="2"/>
                                            </p:txEl>
                                          </p:spTgt>
                                        </p:tgtEl>
                                        <p:attrNameLst>
                                          <p:attrName>style.visibility</p:attrName>
                                        </p:attrNameLst>
                                      </p:cBhvr>
                                      <p:to>
                                        <p:strVal val="visible"/>
                                      </p:to>
                                    </p:set>
                                    <p:anim calcmode="lin" valueType="num">
                                      <p:cBhvr additive="base">
                                        <p:cTn id="7" dur="500" fill="hold"/>
                                        <p:tgtEl>
                                          <p:spTgt spid="11">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1">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1">
                                            <p:txEl>
                                              <p:pRg st="3" end="3"/>
                                            </p:txEl>
                                          </p:spTgt>
                                        </p:tgtEl>
                                        <p:attrNameLst>
                                          <p:attrName>style.visibility</p:attrName>
                                        </p:attrNameLst>
                                      </p:cBhvr>
                                      <p:to>
                                        <p:strVal val="visible"/>
                                      </p:to>
                                    </p:set>
                                    <p:anim calcmode="lin" valueType="num">
                                      <p:cBhvr additive="base">
                                        <p:cTn id="13" dur="500" fill="hold"/>
                                        <p:tgtEl>
                                          <p:spTgt spid="11">
                                            <p:txEl>
                                              <p:pRg st="3" end="3"/>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1">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1">
                                            <p:txEl>
                                              <p:pRg st="4" end="4"/>
                                            </p:txEl>
                                          </p:spTgt>
                                        </p:tgtEl>
                                        <p:attrNameLst>
                                          <p:attrName>style.visibility</p:attrName>
                                        </p:attrNameLst>
                                      </p:cBhvr>
                                      <p:to>
                                        <p:strVal val="visible"/>
                                      </p:to>
                                    </p:set>
                                    <p:anim calcmode="lin" valueType="num">
                                      <p:cBhvr additive="base">
                                        <p:cTn id="19" dur="500" fill="hold"/>
                                        <p:tgtEl>
                                          <p:spTgt spid="11">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1">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1">
                                            <p:txEl>
                                              <p:pRg st="6" end="6"/>
                                            </p:txEl>
                                          </p:spTgt>
                                        </p:tgtEl>
                                        <p:attrNameLst>
                                          <p:attrName>style.visibility</p:attrName>
                                        </p:attrNameLst>
                                      </p:cBhvr>
                                      <p:to>
                                        <p:strVal val="visible"/>
                                      </p:to>
                                    </p:set>
                                    <p:anim calcmode="lin" valueType="num">
                                      <p:cBhvr additive="base">
                                        <p:cTn id="25" dur="500" fill="hold"/>
                                        <p:tgtEl>
                                          <p:spTgt spid="11">
                                            <p:txEl>
                                              <p:pRg st="6" end="6"/>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1">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9292" y="0"/>
            <a:ext cx="9913480" cy="609600"/>
          </a:xfrm>
        </p:spPr>
        <p:txBody>
          <a:bodyPr>
            <a:noAutofit/>
          </a:bodyPr>
          <a:lstStyle/>
          <a:p>
            <a:pPr algn="ctr"/>
            <a:r>
              <a:rPr lang="en-US" sz="4000" dirty="0">
                <a:gradFill>
                  <a:gsLst>
                    <a:gs pos="0">
                      <a:schemeClr val="tx2"/>
                    </a:gs>
                    <a:gs pos="46000">
                      <a:schemeClr val="tx2"/>
                    </a:gs>
                    <a:gs pos="86000">
                      <a:schemeClr val="accent5"/>
                    </a:gs>
                  </a:gsLst>
                  <a:lin ang="5400000" scaled="1"/>
                </a:gradFill>
              </a:rPr>
              <a:t>Common-Emitter Configuration (Continued)</a:t>
            </a:r>
          </a:p>
        </p:txBody>
      </p:sp>
      <p:sp>
        <p:nvSpPr>
          <p:cNvPr id="11" name="Rectangle 10"/>
          <p:cNvSpPr/>
          <p:nvPr/>
        </p:nvSpPr>
        <p:spPr>
          <a:xfrm>
            <a:off x="436229" y="757881"/>
            <a:ext cx="11442582" cy="5909310"/>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a:t>How can this circuit achieve voltage gain?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a:t>Small change in </a:t>
            </a:r>
            <a:r>
              <a:rPr kumimoji="0" lang="en-US" altLang="en-US" sz="1800" b="0" i="0" u="none" strike="noStrike" kern="1200" cap="none" spc="0" normalizeH="0" baseline="0" noProof="0" dirty="0" err="1">
                <a:ln>
                  <a:noFill/>
                </a:ln>
                <a:solidFill>
                  <a:prstClr val="black"/>
                </a:solidFill>
                <a:effectLst/>
                <a:uLnTx/>
                <a:uFillTx/>
                <a:latin typeface="Cambria Math" panose="02040503050406030204" pitchFamily="18" charset="0"/>
                <a:ea typeface="Cambria Math" panose="02040503050406030204" pitchFamily="18" charset="0"/>
                <a:cs typeface="+mn-cs"/>
              </a:rPr>
              <a:t>I</a:t>
            </a:r>
            <a:r>
              <a:rPr kumimoji="0" lang="en-US" altLang="en-US" sz="1800" b="0" i="0" u="none" strike="noStrike" kern="1200" cap="none" spc="0" normalizeH="0" baseline="-25000" noProof="0" dirty="0" err="1">
                <a:ln>
                  <a:noFill/>
                </a:ln>
                <a:solidFill>
                  <a:prstClr val="black"/>
                </a:solidFill>
                <a:effectLst/>
                <a:uLnTx/>
                <a:uFillTx/>
                <a:latin typeface="Cambria Math" panose="02040503050406030204" pitchFamily="18" charset="0"/>
                <a:ea typeface="Cambria Math" panose="02040503050406030204" pitchFamily="18" charset="0"/>
                <a:cs typeface="+mn-cs"/>
              </a:rPr>
              <a:t>b</a:t>
            </a:r>
            <a:r>
              <a:rPr kumimoji="0" lang="en-US" alt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a:t> results in </a:t>
            </a:r>
            <a:r>
              <a:rPr kumimoji="0" lang="el-GR" alt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a:t>β</a:t>
            </a:r>
            <a:r>
              <a:rPr kumimoji="0" lang="en-US" alt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a:t> times larger change in </a:t>
            </a:r>
            <a:r>
              <a:rPr kumimoji="0" lang="en-US" altLang="en-US" sz="1800" b="0" i="0" u="none" strike="noStrike" kern="1200" cap="none" spc="0" normalizeH="0" baseline="0" noProof="0" dirty="0" err="1">
                <a:ln>
                  <a:noFill/>
                </a:ln>
                <a:solidFill>
                  <a:prstClr val="black"/>
                </a:solidFill>
                <a:effectLst/>
                <a:uLnTx/>
                <a:uFillTx/>
                <a:latin typeface="Cambria Math" panose="02040503050406030204" pitchFamily="18" charset="0"/>
                <a:ea typeface="Cambria Math" panose="02040503050406030204" pitchFamily="18" charset="0"/>
                <a:cs typeface="+mn-cs"/>
              </a:rPr>
              <a:t>I</a:t>
            </a:r>
            <a:r>
              <a:rPr kumimoji="0" lang="en-US" altLang="en-US" sz="1800" b="0" i="0" u="none" strike="noStrike" kern="1200" cap="none" spc="0" normalizeH="0" baseline="-25000" noProof="0" dirty="0" err="1">
                <a:ln>
                  <a:noFill/>
                </a:ln>
                <a:solidFill>
                  <a:prstClr val="black"/>
                </a:solidFill>
                <a:effectLst/>
                <a:uLnTx/>
                <a:uFillTx/>
                <a:latin typeface="Cambria Math" panose="02040503050406030204" pitchFamily="18" charset="0"/>
                <a:ea typeface="Cambria Math" panose="02040503050406030204" pitchFamily="18" charset="0"/>
                <a:cs typeface="+mn-cs"/>
              </a:rPr>
              <a:t>c</a:t>
            </a:r>
            <a:r>
              <a:rPr kumimoji="0" lang="en-US" alt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a:t> in active region.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a:t>V</a:t>
            </a:r>
            <a:r>
              <a:rPr kumimoji="0" lang="en-US" altLang="en-US" sz="1800" b="0" i="0" u="none" strike="noStrike" kern="1200" cap="none" spc="0" normalizeH="0" baseline="-25000" noProof="0" dirty="0">
                <a:ln>
                  <a:noFill/>
                </a:ln>
                <a:solidFill>
                  <a:prstClr val="black"/>
                </a:solidFill>
                <a:effectLst/>
                <a:uLnTx/>
                <a:uFillTx/>
                <a:latin typeface="Cambria Math" panose="02040503050406030204" pitchFamily="18" charset="0"/>
                <a:ea typeface="Cambria Math" panose="02040503050406030204" pitchFamily="18" charset="0"/>
                <a:cs typeface="+mn-cs"/>
              </a:rPr>
              <a:t>o</a:t>
            </a:r>
            <a:r>
              <a:rPr kumimoji="0" lang="en-US" alt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a:t> = </a:t>
            </a:r>
            <a:r>
              <a:rPr kumimoji="0" lang="en-US" altLang="en-US" sz="1800" b="0" i="0" u="none" strike="noStrike" kern="1200" cap="none" spc="0" normalizeH="0" baseline="0" noProof="0" dirty="0" err="1">
                <a:ln>
                  <a:noFill/>
                </a:ln>
                <a:solidFill>
                  <a:prstClr val="black"/>
                </a:solidFill>
                <a:effectLst/>
                <a:uLnTx/>
                <a:uFillTx/>
                <a:latin typeface="Cambria Math" panose="02040503050406030204" pitchFamily="18" charset="0"/>
                <a:ea typeface="Cambria Math" panose="02040503050406030204" pitchFamily="18" charset="0"/>
                <a:cs typeface="+mn-cs"/>
              </a:rPr>
              <a:t>Vcc</a:t>
            </a:r>
            <a:r>
              <a:rPr kumimoji="0" lang="en-US" alt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a:t> – </a:t>
            </a:r>
            <a:r>
              <a:rPr kumimoji="0" lang="en-US" altLang="en-US" sz="1800" b="0" i="0" u="none" strike="noStrike" kern="1200" cap="none" spc="0" normalizeH="0" baseline="0" noProof="0" dirty="0" err="1">
                <a:ln>
                  <a:noFill/>
                </a:ln>
                <a:solidFill>
                  <a:prstClr val="black"/>
                </a:solidFill>
                <a:effectLst/>
                <a:uLnTx/>
                <a:uFillTx/>
                <a:latin typeface="Cambria Math" panose="02040503050406030204" pitchFamily="18" charset="0"/>
                <a:ea typeface="Cambria Math" panose="02040503050406030204" pitchFamily="18" charset="0"/>
                <a:cs typeface="+mn-cs"/>
              </a:rPr>
              <a:t>I</a:t>
            </a:r>
            <a:r>
              <a:rPr kumimoji="0" lang="en-US" altLang="en-US" sz="1800" b="0" i="0" u="none" strike="noStrike" kern="1200" cap="none" spc="0" normalizeH="0" baseline="-25000" noProof="0" dirty="0" err="1">
                <a:ln>
                  <a:noFill/>
                </a:ln>
                <a:solidFill>
                  <a:prstClr val="black"/>
                </a:solidFill>
                <a:effectLst/>
                <a:uLnTx/>
                <a:uFillTx/>
                <a:latin typeface="Cambria Math" panose="02040503050406030204" pitchFamily="18" charset="0"/>
                <a:ea typeface="Cambria Math" panose="02040503050406030204" pitchFamily="18" charset="0"/>
                <a:cs typeface="+mn-cs"/>
              </a:rPr>
              <a:t>C</a:t>
            </a:r>
            <a:r>
              <a:rPr kumimoji="0" lang="en-US" altLang="en-US" sz="1800" b="0" i="0" u="none" strike="noStrike" kern="1200" cap="none" spc="0" normalizeH="0" baseline="0" noProof="0" dirty="0" err="1">
                <a:ln>
                  <a:noFill/>
                </a:ln>
                <a:solidFill>
                  <a:prstClr val="black"/>
                </a:solidFill>
                <a:effectLst/>
                <a:uLnTx/>
                <a:uFillTx/>
                <a:latin typeface="Cambria Math" panose="02040503050406030204" pitchFamily="18" charset="0"/>
                <a:ea typeface="Cambria Math" panose="02040503050406030204" pitchFamily="18" charset="0"/>
                <a:cs typeface="+mn-cs"/>
              </a:rPr>
              <a:t>Rc</a:t>
            </a:r>
            <a:r>
              <a:rPr kumimoji="0" lang="en-US" alt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a:t>Output voltage V</a:t>
            </a:r>
            <a:r>
              <a:rPr kumimoji="0" lang="en-US" altLang="en-US" sz="1800" b="0" i="0" u="none" strike="noStrike" kern="1200" cap="none" spc="0" normalizeH="0" baseline="-25000" noProof="0" dirty="0">
                <a:ln>
                  <a:noFill/>
                </a:ln>
                <a:solidFill>
                  <a:prstClr val="black"/>
                </a:solidFill>
                <a:effectLst/>
                <a:uLnTx/>
                <a:uFillTx/>
                <a:latin typeface="Cambria Math" panose="02040503050406030204" pitchFamily="18" charset="0"/>
                <a:ea typeface="Cambria Math" panose="02040503050406030204" pitchFamily="18" charset="0"/>
                <a:cs typeface="+mn-cs"/>
              </a:rPr>
              <a:t>o</a:t>
            </a:r>
            <a:r>
              <a:rPr kumimoji="0" lang="en-US" alt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a:t> decreases for an increase in input voltage V</a:t>
            </a:r>
            <a:r>
              <a:rPr kumimoji="0" lang="en-US" altLang="en-US" sz="1800" b="0" i="0" u="none" strike="noStrike" kern="1200" cap="none" spc="0" normalizeH="0" baseline="-25000" noProof="0" dirty="0">
                <a:ln>
                  <a:noFill/>
                </a:ln>
                <a:solidFill>
                  <a:prstClr val="black"/>
                </a:solidFill>
                <a:effectLst/>
                <a:uLnTx/>
                <a:uFillTx/>
                <a:latin typeface="Cambria Math" panose="02040503050406030204" pitchFamily="18" charset="0"/>
                <a:ea typeface="Cambria Math" panose="02040503050406030204" pitchFamily="18" charset="0"/>
                <a:cs typeface="+mn-cs"/>
              </a:rPr>
              <a:t>i</a:t>
            </a:r>
            <a:r>
              <a:rPr kumimoji="0" lang="en-US" alt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a:t>Hence, common-emitter is an inverting stage.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23362" y="2954816"/>
            <a:ext cx="3422712" cy="3632266"/>
          </a:xfrm>
          <a:prstGeom prst="rect">
            <a:avLst/>
          </a:prstGeom>
        </p:spPr>
      </p:pic>
    </p:spTree>
    <p:extLst>
      <p:ext uri="{BB962C8B-B14F-4D97-AF65-F5344CB8AC3E}">
        <p14:creationId xmlns:p14="http://schemas.microsoft.com/office/powerpoint/2010/main" val="595972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xEl>
                                              <p:pRg st="2" end="2"/>
                                            </p:txEl>
                                          </p:spTgt>
                                        </p:tgtEl>
                                        <p:attrNameLst>
                                          <p:attrName>style.visibility</p:attrName>
                                        </p:attrNameLst>
                                      </p:cBhvr>
                                      <p:to>
                                        <p:strVal val="visible"/>
                                      </p:to>
                                    </p:set>
                                    <p:anim calcmode="lin" valueType="num">
                                      <p:cBhvr additive="base">
                                        <p:cTn id="7" dur="500" fill="hold"/>
                                        <p:tgtEl>
                                          <p:spTgt spid="11">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1">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1">
                                            <p:txEl>
                                              <p:pRg st="4" end="4"/>
                                            </p:txEl>
                                          </p:spTgt>
                                        </p:tgtEl>
                                        <p:attrNameLst>
                                          <p:attrName>style.visibility</p:attrName>
                                        </p:attrNameLst>
                                      </p:cBhvr>
                                      <p:to>
                                        <p:strVal val="visible"/>
                                      </p:to>
                                    </p:set>
                                    <p:anim calcmode="lin" valueType="num">
                                      <p:cBhvr additive="base">
                                        <p:cTn id="13" dur="500" fill="hold"/>
                                        <p:tgtEl>
                                          <p:spTgt spid="11">
                                            <p:txEl>
                                              <p:pRg st="4" end="4"/>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1">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1">
                                            <p:txEl>
                                              <p:pRg st="6" end="6"/>
                                            </p:txEl>
                                          </p:spTgt>
                                        </p:tgtEl>
                                        <p:attrNameLst>
                                          <p:attrName>style.visibility</p:attrName>
                                        </p:attrNameLst>
                                      </p:cBhvr>
                                      <p:to>
                                        <p:strVal val="visible"/>
                                      </p:to>
                                    </p:set>
                                    <p:anim calcmode="lin" valueType="num">
                                      <p:cBhvr additive="base">
                                        <p:cTn id="19" dur="500" fill="hold"/>
                                        <p:tgtEl>
                                          <p:spTgt spid="11">
                                            <p:txEl>
                                              <p:pRg st="6" end="6"/>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1">
                                            <p:txEl>
                                              <p:pRg st="6" end="6"/>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1">
                                            <p:txEl>
                                              <p:pRg st="8" end="8"/>
                                            </p:txEl>
                                          </p:spTgt>
                                        </p:tgtEl>
                                        <p:attrNameLst>
                                          <p:attrName>style.visibility</p:attrName>
                                        </p:attrNameLst>
                                      </p:cBhvr>
                                      <p:to>
                                        <p:strVal val="visible"/>
                                      </p:to>
                                    </p:set>
                                    <p:anim calcmode="lin" valueType="num">
                                      <p:cBhvr additive="base">
                                        <p:cTn id="23" dur="500" fill="hold"/>
                                        <p:tgtEl>
                                          <p:spTgt spid="11">
                                            <p:txEl>
                                              <p:pRg st="8" end="8"/>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11">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8772" y="0"/>
            <a:ext cx="10834456" cy="609600"/>
          </a:xfrm>
        </p:spPr>
        <p:txBody>
          <a:bodyPr>
            <a:noAutofit/>
          </a:bodyPr>
          <a:lstStyle/>
          <a:p>
            <a:pPr algn="ctr"/>
            <a:r>
              <a:rPr lang="en-US" sz="4000" dirty="0">
                <a:gradFill>
                  <a:gsLst>
                    <a:gs pos="0">
                      <a:schemeClr val="tx2"/>
                    </a:gs>
                    <a:gs pos="46000">
                      <a:schemeClr val="tx2"/>
                    </a:gs>
                    <a:gs pos="86000">
                      <a:schemeClr val="accent5"/>
                    </a:gs>
                  </a:gsLst>
                  <a:lin ang="5400000" scaled="1"/>
                </a:gradFill>
              </a:rPr>
              <a:t>Common-Collector (Emitter-Follower) Configuration</a:t>
            </a:r>
          </a:p>
        </p:txBody>
      </p:sp>
      <p:sp>
        <p:nvSpPr>
          <p:cNvPr id="11" name="Rectangle 10"/>
          <p:cNvSpPr/>
          <p:nvPr/>
        </p:nvSpPr>
        <p:spPr>
          <a:xfrm>
            <a:off x="268448" y="703271"/>
            <a:ext cx="11660697" cy="5632311"/>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a:t>Only the collector voltage is fixed in this configuration, and so referred to as Common-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a:t>Collector, even though collector is not necessarily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a:t>common between input and output.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a:t>Also referred to as emitter-follower since the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a:t>emitter terminal follows within approximately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a:t>0.7 V of the base terminal.</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a:t>Large current gain possible although the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a:t>maximum voltage gain equals 1.</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a:t>Emitter follower is a useful buffer stage.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a:t>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a:t>A buffer stage interfaces between a voltage source with a relatively large </a:t>
            </a:r>
            <a:r>
              <a:rPr kumimoji="0" lang="en-US" altLang="en-US" sz="1800" b="0" i="0" u="none" strike="noStrike" kern="1200" cap="none" spc="0" normalizeH="0" baseline="0" noProof="0" dirty="0" err="1">
                <a:ln>
                  <a:noFill/>
                </a:ln>
                <a:solidFill>
                  <a:prstClr val="black"/>
                </a:solidFill>
                <a:effectLst/>
                <a:uLnTx/>
                <a:uFillTx/>
                <a:latin typeface="Cambria Math" panose="02040503050406030204" pitchFamily="18" charset="0"/>
                <a:ea typeface="Cambria Math" panose="02040503050406030204" pitchFamily="18" charset="0"/>
                <a:cs typeface="+mn-cs"/>
              </a:rPr>
              <a:t>Thevenin</a:t>
            </a:r>
            <a:r>
              <a:rPr kumimoji="0" lang="en-US" alt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a:t> output resistance/impedance and a load requiring a small </a:t>
            </a:r>
            <a:r>
              <a:rPr kumimoji="0" lang="en-US" altLang="en-US" sz="1800" b="0" i="0" u="none" strike="noStrike" kern="1200" cap="none" spc="0" normalizeH="0" baseline="0" noProof="0" dirty="0" err="1">
                <a:ln>
                  <a:noFill/>
                </a:ln>
                <a:solidFill>
                  <a:prstClr val="black"/>
                </a:solidFill>
                <a:effectLst/>
                <a:uLnTx/>
                <a:uFillTx/>
                <a:latin typeface="Cambria Math" panose="02040503050406030204" pitchFamily="18" charset="0"/>
                <a:ea typeface="Cambria Math" panose="02040503050406030204" pitchFamily="18" charset="0"/>
                <a:cs typeface="+mn-cs"/>
              </a:rPr>
              <a:t>Thevenin</a:t>
            </a:r>
            <a:r>
              <a:rPr kumimoji="0" lang="en-US" alt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a:t> output resistance/impedance.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a:t>A good buffer stage requires negligible input current while providing significant output current at the desired output voltage.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a:t>Output voltage Vo increases for increasing input voltage Vi.</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90690" y="1315483"/>
            <a:ext cx="3524899" cy="2803331"/>
          </a:xfrm>
          <a:prstGeom prst="rect">
            <a:avLst/>
          </a:prstGeom>
        </p:spPr>
      </p:pic>
    </p:spTree>
    <p:extLst>
      <p:ext uri="{BB962C8B-B14F-4D97-AF65-F5344CB8AC3E}">
        <p14:creationId xmlns:p14="http://schemas.microsoft.com/office/powerpoint/2010/main" val="4142186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xEl>
                                              <p:pRg st="8" end="8"/>
                                            </p:txEl>
                                          </p:spTgt>
                                        </p:tgtEl>
                                        <p:attrNameLst>
                                          <p:attrName>style.visibility</p:attrName>
                                        </p:attrNameLst>
                                      </p:cBhvr>
                                      <p:to>
                                        <p:strVal val="visible"/>
                                      </p:to>
                                    </p:set>
                                    <p:anim calcmode="lin" valueType="num">
                                      <p:cBhvr additive="base">
                                        <p:cTn id="7" dur="500" fill="hold"/>
                                        <p:tgtEl>
                                          <p:spTgt spid="11">
                                            <p:txEl>
                                              <p:pRg st="8" end="8"/>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1">
                                            <p:txEl>
                                              <p:pRg st="8" end="8"/>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1">
                                            <p:txEl>
                                              <p:pRg st="9" end="9"/>
                                            </p:txEl>
                                          </p:spTgt>
                                        </p:tgtEl>
                                        <p:attrNameLst>
                                          <p:attrName>style.visibility</p:attrName>
                                        </p:attrNameLst>
                                      </p:cBhvr>
                                      <p:to>
                                        <p:strVal val="visible"/>
                                      </p:to>
                                    </p:set>
                                    <p:anim calcmode="lin" valueType="num">
                                      <p:cBhvr additive="base">
                                        <p:cTn id="11" dur="500" fill="hold"/>
                                        <p:tgtEl>
                                          <p:spTgt spid="11">
                                            <p:txEl>
                                              <p:pRg st="9" end="9"/>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1">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1">
                                            <p:txEl>
                                              <p:pRg st="11" end="11"/>
                                            </p:txEl>
                                          </p:spTgt>
                                        </p:tgtEl>
                                        <p:attrNameLst>
                                          <p:attrName>style.visibility</p:attrName>
                                        </p:attrNameLst>
                                      </p:cBhvr>
                                      <p:to>
                                        <p:strVal val="visible"/>
                                      </p:to>
                                    </p:set>
                                    <p:anim calcmode="lin" valueType="num">
                                      <p:cBhvr additive="base">
                                        <p:cTn id="17" dur="500" fill="hold"/>
                                        <p:tgtEl>
                                          <p:spTgt spid="11">
                                            <p:txEl>
                                              <p:pRg st="11" end="11"/>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11">
                                            <p:txEl>
                                              <p:pRg st="11" end="11"/>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11">
                                            <p:txEl>
                                              <p:pRg st="12" end="12"/>
                                            </p:txEl>
                                          </p:spTgt>
                                        </p:tgtEl>
                                        <p:attrNameLst>
                                          <p:attrName>style.visibility</p:attrName>
                                        </p:attrNameLst>
                                      </p:cBhvr>
                                      <p:to>
                                        <p:strVal val="visible"/>
                                      </p:to>
                                    </p:set>
                                    <p:anim calcmode="lin" valueType="num">
                                      <p:cBhvr additive="base">
                                        <p:cTn id="21" dur="500" fill="hold"/>
                                        <p:tgtEl>
                                          <p:spTgt spid="11">
                                            <p:txEl>
                                              <p:pRg st="12" end="12"/>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11">
                                            <p:txEl>
                                              <p:pRg st="12" end="12"/>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11">
                                            <p:txEl>
                                              <p:pRg st="13" end="13"/>
                                            </p:txEl>
                                          </p:spTgt>
                                        </p:tgtEl>
                                        <p:attrNameLst>
                                          <p:attrName>style.visibility</p:attrName>
                                        </p:attrNameLst>
                                      </p:cBhvr>
                                      <p:to>
                                        <p:strVal val="visible"/>
                                      </p:to>
                                    </p:set>
                                    <p:anim calcmode="lin" valueType="num">
                                      <p:cBhvr additive="base">
                                        <p:cTn id="25" dur="500" fill="hold"/>
                                        <p:tgtEl>
                                          <p:spTgt spid="11">
                                            <p:txEl>
                                              <p:pRg st="13" end="1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1">
                                            <p:txEl>
                                              <p:pRg st="13" end="1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1">
                                            <p:txEl>
                                              <p:pRg st="15" end="15"/>
                                            </p:txEl>
                                          </p:spTgt>
                                        </p:tgtEl>
                                        <p:attrNameLst>
                                          <p:attrName>style.visibility</p:attrName>
                                        </p:attrNameLst>
                                      </p:cBhvr>
                                      <p:to>
                                        <p:strVal val="visible"/>
                                      </p:to>
                                    </p:set>
                                    <p:anim calcmode="lin" valueType="num">
                                      <p:cBhvr additive="base">
                                        <p:cTn id="31" dur="500" fill="hold"/>
                                        <p:tgtEl>
                                          <p:spTgt spid="11">
                                            <p:txEl>
                                              <p:pRg st="15" end="1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1">
                                            <p:txEl>
                                              <p:pRg st="15" end="15"/>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1">
                                            <p:txEl>
                                              <p:pRg st="17" end="17"/>
                                            </p:txEl>
                                          </p:spTgt>
                                        </p:tgtEl>
                                        <p:attrNameLst>
                                          <p:attrName>style.visibility</p:attrName>
                                        </p:attrNameLst>
                                      </p:cBhvr>
                                      <p:to>
                                        <p:strVal val="visible"/>
                                      </p:to>
                                    </p:set>
                                    <p:anim calcmode="lin" valueType="num">
                                      <p:cBhvr additive="base">
                                        <p:cTn id="37" dur="500" fill="hold"/>
                                        <p:tgtEl>
                                          <p:spTgt spid="11">
                                            <p:txEl>
                                              <p:pRg st="17" end="17"/>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1">
                                            <p:txEl>
                                              <p:pRg st="17" end="1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84541" y="3546"/>
            <a:ext cx="6301532" cy="609600"/>
          </a:xfrm>
        </p:spPr>
        <p:txBody>
          <a:bodyPr>
            <a:noAutofit/>
          </a:bodyPr>
          <a:lstStyle/>
          <a:p>
            <a:pPr algn="ctr"/>
            <a:r>
              <a:rPr lang="en-US" sz="4000" dirty="0">
                <a:gradFill>
                  <a:gsLst>
                    <a:gs pos="0">
                      <a:schemeClr val="tx2"/>
                    </a:gs>
                    <a:gs pos="46000">
                      <a:schemeClr val="tx2"/>
                    </a:gs>
                    <a:gs pos="86000">
                      <a:schemeClr val="accent5"/>
                    </a:gs>
                  </a:gsLst>
                  <a:lin ang="5400000" scaled="1"/>
                </a:gradFill>
              </a:rPr>
              <a:t>Buffer Stage Example</a:t>
            </a:r>
          </a:p>
        </p:txBody>
      </p:sp>
      <p:sp>
        <p:nvSpPr>
          <p:cNvPr id="11" name="Rectangle 10"/>
          <p:cNvSpPr/>
          <p:nvPr/>
        </p:nvSpPr>
        <p:spPr>
          <a:xfrm>
            <a:off x="360728" y="703271"/>
            <a:ext cx="11576806" cy="5940088"/>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a:t>DMM Measurement Details Lab provided a circuit with a large </a:t>
            </a:r>
            <a:r>
              <a:rPr kumimoji="0" lang="en-US" altLang="en-US" sz="1800" b="0" i="0" u="none" strike="noStrike" kern="1200" cap="none" spc="0" normalizeH="0" baseline="0" noProof="0" dirty="0" err="1">
                <a:ln>
                  <a:noFill/>
                </a:ln>
                <a:solidFill>
                  <a:prstClr val="black"/>
                </a:solidFill>
                <a:effectLst/>
                <a:uLnTx/>
                <a:uFillTx/>
                <a:latin typeface="Cambria Math" panose="02040503050406030204" pitchFamily="18" charset="0"/>
                <a:ea typeface="Cambria Math" panose="02040503050406030204" pitchFamily="18" charset="0"/>
                <a:cs typeface="+mn-cs"/>
              </a:rPr>
              <a:t>Thevenin</a:t>
            </a:r>
            <a:r>
              <a:rPr kumimoji="0" lang="en-US" alt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a:t> Output impedance/resistance.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a:t>The portable DMM’s having 10 M</a:t>
            </a:r>
            <a:r>
              <a:rPr kumimoji="0" lang="el-GR" alt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a:t>Ω</a:t>
            </a:r>
            <a:r>
              <a:rPr kumimoji="0" lang="en-US" alt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a:t> input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a:t>impedance/resistance is not high enough for a good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a:t>voltage measurement in this particular case.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a:t>Need a buffer stage. An Emitter-Follower stage would help, although</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a:t> there is still non-negligible base current along with approximately 0.7 V </a:t>
            </a:r>
          </a:p>
          <a:p>
            <a:pPr marL="0" marR="0" lvl="0" indent="0" algn="l" defTabSz="914400" rtl="0" eaLnBrk="1" fontAlgn="auto" latinLnBrk="0" hangingPunct="1">
              <a:lnSpc>
                <a:spcPct val="100000"/>
              </a:lnSpc>
              <a:spcBef>
                <a:spcPts val="0"/>
              </a:spcBef>
              <a:spcAft>
                <a:spcPts val="2400"/>
              </a:spcAft>
              <a:buClrTx/>
              <a:buSzTx/>
              <a:buFontTx/>
              <a:buNone/>
              <a:tabLst/>
              <a:defRPr/>
            </a:pPr>
            <a:r>
              <a:rPr kumimoji="0" lang="en-US" alt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a:t>drop from base-to-emitter.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endParaRPr>
          </a:p>
        </p:txBody>
      </p:sp>
      <p:pic>
        <p:nvPicPr>
          <p:cNvPr id="4" name="Picture 3"/>
          <p:cNvPicPr>
            <a:picLocks noChangeAspect="1"/>
          </p:cNvPicPr>
          <p:nvPr/>
        </p:nvPicPr>
        <p:blipFill>
          <a:blip r:embed="rId3"/>
          <a:stretch>
            <a:fillRect/>
          </a:stretch>
        </p:blipFill>
        <p:spPr>
          <a:xfrm>
            <a:off x="7727040" y="1132621"/>
            <a:ext cx="2505673" cy="1450974"/>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11521" y="3429000"/>
            <a:ext cx="4958550" cy="3080419"/>
          </a:xfrm>
          <a:prstGeom prst="rect">
            <a:avLst/>
          </a:prstGeom>
        </p:spPr>
      </p:pic>
    </p:spTree>
    <p:extLst>
      <p:ext uri="{BB962C8B-B14F-4D97-AF65-F5344CB8AC3E}">
        <p14:creationId xmlns:p14="http://schemas.microsoft.com/office/powerpoint/2010/main" val="766241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xEl>
                                              <p:pRg st="6" end="6"/>
                                            </p:txEl>
                                          </p:spTgt>
                                        </p:tgtEl>
                                        <p:attrNameLst>
                                          <p:attrName>style.visibility</p:attrName>
                                        </p:attrNameLst>
                                      </p:cBhvr>
                                      <p:to>
                                        <p:strVal val="visible"/>
                                      </p:to>
                                    </p:set>
                                    <p:anim calcmode="lin" valueType="num">
                                      <p:cBhvr additive="base">
                                        <p:cTn id="7" dur="500" fill="hold"/>
                                        <p:tgtEl>
                                          <p:spTgt spid="11">
                                            <p:txEl>
                                              <p:pRg st="6" end="6"/>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1">
                                            <p:txEl>
                                              <p:pRg st="6" end="6"/>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1">
                                            <p:txEl>
                                              <p:pRg st="7" end="7"/>
                                            </p:txEl>
                                          </p:spTgt>
                                        </p:tgtEl>
                                        <p:attrNameLst>
                                          <p:attrName>style.visibility</p:attrName>
                                        </p:attrNameLst>
                                      </p:cBhvr>
                                      <p:to>
                                        <p:strVal val="visible"/>
                                      </p:to>
                                    </p:set>
                                    <p:anim calcmode="lin" valueType="num">
                                      <p:cBhvr additive="base">
                                        <p:cTn id="11" dur="500" fill="hold"/>
                                        <p:tgtEl>
                                          <p:spTgt spid="11">
                                            <p:txEl>
                                              <p:pRg st="7" end="7"/>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1">
                                            <p:txEl>
                                              <p:pRg st="7" end="7"/>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1">
                                            <p:txEl>
                                              <p:pRg st="8" end="8"/>
                                            </p:txEl>
                                          </p:spTgt>
                                        </p:tgtEl>
                                        <p:attrNameLst>
                                          <p:attrName>style.visibility</p:attrName>
                                        </p:attrNameLst>
                                      </p:cBhvr>
                                      <p:to>
                                        <p:strVal val="visible"/>
                                      </p:to>
                                    </p:set>
                                    <p:anim calcmode="lin" valueType="num">
                                      <p:cBhvr additive="base">
                                        <p:cTn id="15" dur="500" fill="hold"/>
                                        <p:tgtEl>
                                          <p:spTgt spid="11">
                                            <p:txEl>
                                              <p:pRg st="8" end="8"/>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11">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anim calcmode="lin" valueType="num">
                                      <p:cBhvr additive="base">
                                        <p:cTn id="21" dur="500" fill="hold"/>
                                        <p:tgtEl>
                                          <p:spTgt spid="6"/>
                                        </p:tgtEl>
                                        <p:attrNameLst>
                                          <p:attrName>ppt_x</p:attrName>
                                        </p:attrNameLst>
                                      </p:cBhvr>
                                      <p:tavLst>
                                        <p:tav tm="0">
                                          <p:val>
                                            <p:strVal val="#ppt_x"/>
                                          </p:val>
                                        </p:tav>
                                        <p:tav tm="100000">
                                          <p:val>
                                            <p:strVal val="#ppt_x"/>
                                          </p:val>
                                        </p:tav>
                                      </p:tavLst>
                                    </p:anim>
                                    <p:anim calcmode="lin" valueType="num">
                                      <p:cBhvr additive="base">
                                        <p:cTn id="2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18834" y="8389"/>
            <a:ext cx="8991600" cy="609600"/>
          </a:xfrm>
        </p:spPr>
        <p:txBody>
          <a:bodyPr>
            <a:noAutofit/>
          </a:bodyPr>
          <a:lstStyle/>
          <a:p>
            <a:pPr algn="ctr"/>
            <a:r>
              <a:rPr lang="en-US" sz="4000" dirty="0">
                <a:gradFill>
                  <a:gsLst>
                    <a:gs pos="0">
                      <a:schemeClr val="tx2"/>
                    </a:gs>
                    <a:gs pos="46000">
                      <a:schemeClr val="tx2"/>
                    </a:gs>
                    <a:gs pos="86000">
                      <a:schemeClr val="accent5"/>
                    </a:gs>
                  </a:gsLst>
                  <a:lin ang="5400000" scaled="1"/>
                </a:gradFill>
              </a:rPr>
              <a:t>Common-Base Transistor Configuration</a:t>
            </a:r>
          </a:p>
        </p:txBody>
      </p:sp>
      <p:sp>
        <p:nvSpPr>
          <p:cNvPr id="11" name="Rectangle 10"/>
          <p:cNvSpPr/>
          <p:nvPr/>
        </p:nvSpPr>
        <p:spPr>
          <a:xfrm>
            <a:off x="335561" y="745216"/>
            <a:ext cx="11593584" cy="5909310"/>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a:t>Both input and output terminals share the Base terminal, i.e. Common-Base.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a:t>Can achieve voltage gain.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a:t>Need to bias the emitter terminal to below ground for active region operation.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a:t>Not widely used because of the need of a negative supply voltage.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7243" y="3298092"/>
            <a:ext cx="4153942" cy="3095094"/>
          </a:xfrm>
          <a:prstGeom prst="rect">
            <a:avLst/>
          </a:prstGeom>
        </p:spPr>
      </p:pic>
    </p:spTree>
    <p:extLst>
      <p:ext uri="{BB962C8B-B14F-4D97-AF65-F5344CB8AC3E}">
        <p14:creationId xmlns:p14="http://schemas.microsoft.com/office/powerpoint/2010/main" val="3793150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xEl>
                                              <p:pRg st="2" end="2"/>
                                            </p:txEl>
                                          </p:spTgt>
                                        </p:tgtEl>
                                        <p:attrNameLst>
                                          <p:attrName>style.visibility</p:attrName>
                                        </p:attrNameLst>
                                      </p:cBhvr>
                                      <p:to>
                                        <p:strVal val="visible"/>
                                      </p:to>
                                    </p:set>
                                    <p:anim calcmode="lin" valueType="num">
                                      <p:cBhvr additive="base">
                                        <p:cTn id="7" dur="500" fill="hold"/>
                                        <p:tgtEl>
                                          <p:spTgt spid="11">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1">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1">
                                            <p:txEl>
                                              <p:pRg st="4" end="4"/>
                                            </p:txEl>
                                          </p:spTgt>
                                        </p:tgtEl>
                                        <p:attrNameLst>
                                          <p:attrName>style.visibility</p:attrName>
                                        </p:attrNameLst>
                                      </p:cBhvr>
                                      <p:to>
                                        <p:strVal val="visible"/>
                                      </p:to>
                                    </p:set>
                                    <p:anim calcmode="lin" valueType="num">
                                      <p:cBhvr additive="base">
                                        <p:cTn id="13" dur="500" fill="hold"/>
                                        <p:tgtEl>
                                          <p:spTgt spid="11">
                                            <p:txEl>
                                              <p:pRg st="4" end="4"/>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1">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1">
                                            <p:txEl>
                                              <p:pRg st="6" end="6"/>
                                            </p:txEl>
                                          </p:spTgt>
                                        </p:tgtEl>
                                        <p:attrNameLst>
                                          <p:attrName>style.visibility</p:attrName>
                                        </p:attrNameLst>
                                      </p:cBhvr>
                                      <p:to>
                                        <p:strVal val="visible"/>
                                      </p:to>
                                    </p:set>
                                    <p:anim calcmode="lin" valueType="num">
                                      <p:cBhvr additive="base">
                                        <p:cTn id="19" dur="500" fill="hold"/>
                                        <p:tgtEl>
                                          <p:spTgt spid="11">
                                            <p:txEl>
                                              <p:pRg st="6" end="6"/>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1">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35763" y="-32518"/>
            <a:ext cx="8991600" cy="609600"/>
          </a:xfrm>
        </p:spPr>
        <p:txBody>
          <a:bodyPr>
            <a:noAutofit/>
          </a:bodyPr>
          <a:lstStyle/>
          <a:p>
            <a:pPr algn="ctr"/>
            <a:r>
              <a:rPr lang="en-US" sz="4000" dirty="0" err="1">
                <a:gradFill>
                  <a:gsLst>
                    <a:gs pos="0">
                      <a:schemeClr val="tx2"/>
                    </a:gs>
                    <a:gs pos="46000">
                      <a:schemeClr val="tx2"/>
                    </a:gs>
                    <a:gs pos="86000">
                      <a:schemeClr val="accent5"/>
                    </a:gs>
                  </a:gsLst>
                  <a:lin ang="5400000" scaled="1"/>
                </a:gradFill>
              </a:rPr>
              <a:t>pnp</a:t>
            </a:r>
            <a:r>
              <a:rPr lang="en-US" sz="4000" dirty="0">
                <a:gradFill>
                  <a:gsLst>
                    <a:gs pos="0">
                      <a:schemeClr val="tx2"/>
                    </a:gs>
                    <a:gs pos="46000">
                      <a:schemeClr val="tx2"/>
                    </a:gs>
                    <a:gs pos="86000">
                      <a:schemeClr val="accent5"/>
                    </a:gs>
                  </a:gsLst>
                  <a:lin ang="5400000" scaled="1"/>
                </a:gradFill>
              </a:rPr>
              <a:t> Bipolar Junction Transistor</a:t>
            </a:r>
          </a:p>
        </p:txBody>
      </p:sp>
      <p:sp>
        <p:nvSpPr>
          <p:cNvPr id="138" name="Rectangle 137"/>
          <p:cNvSpPr/>
          <p:nvPr/>
        </p:nvSpPr>
        <p:spPr>
          <a:xfrm>
            <a:off x="293616" y="717489"/>
            <a:ext cx="11492916" cy="5509200"/>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spcBef>
                <a:spcPts val="1200"/>
              </a:spcBef>
              <a:buFont typeface="Arial" panose="020B0604020202020204" pitchFamily="34" charset="0"/>
              <a:buChar char="•"/>
            </a:pPr>
            <a:r>
              <a:rPr lang="en-US" dirty="0"/>
              <a:t>p++ emitter region in above diagram indicated heavy doping with respect to the other regions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Bipolar meaning two </a:t>
            </a:r>
            <a:r>
              <a:rPr lang="en-US" dirty="0" err="1"/>
              <a:t>pn</a:t>
            </a:r>
            <a:r>
              <a:rPr lang="en-US" dirty="0"/>
              <a:t> junctions. Want the Base-Emitter junction in the above transistor forward biased to turn on transistor, else it behaves like an open switch between the emitter and collector.</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Actual width of narrow base is &lt; 1 % of overall transistor width.</a:t>
            </a:r>
          </a:p>
        </p:txBody>
      </p:sp>
      <p:sp>
        <p:nvSpPr>
          <p:cNvPr id="6" name="Right Arrow 5"/>
          <p:cNvSpPr/>
          <p:nvPr/>
        </p:nvSpPr>
        <p:spPr bwMode="auto">
          <a:xfrm>
            <a:off x="3868852" y="2336236"/>
            <a:ext cx="735291" cy="622169"/>
          </a:xfrm>
          <a:prstGeom prst="rightArrow">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a:solidFill>
                <a:srgbClr val="FFFFFF"/>
              </a:solidFill>
              <a:effectLst>
                <a:outerShdw blurRad="38100" dist="38100" dir="2700000" algn="tl">
                  <a:srgbClr val="000000">
                    <a:alpha val="43137"/>
                  </a:srgbClr>
                </a:outerShdw>
              </a:effectLst>
              <a:latin typeface="Segoe" pitchFamily="34" charset="0"/>
            </a:endParaRPr>
          </a:p>
        </p:txBody>
      </p:sp>
      <p:sp>
        <p:nvSpPr>
          <p:cNvPr id="7" name="Right Arrow 6"/>
          <p:cNvSpPr/>
          <p:nvPr/>
        </p:nvSpPr>
        <p:spPr bwMode="auto">
          <a:xfrm>
            <a:off x="7035979" y="2392169"/>
            <a:ext cx="735291" cy="622169"/>
          </a:xfrm>
          <a:prstGeom prst="rightArrow">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a:solidFill>
                <a:srgbClr val="FFFFFF"/>
              </a:solidFill>
              <a:effectLst>
                <a:outerShdw blurRad="38100" dist="38100" dir="2700000" algn="tl">
                  <a:srgbClr val="000000">
                    <a:alpha val="43137"/>
                  </a:srgbClr>
                </a:outerShdw>
              </a:effectLst>
              <a:latin typeface="Segoe" pitchFamily="34" charset="0"/>
            </a:endParaRPr>
          </a:p>
        </p:txBody>
      </p:sp>
      <p:sp>
        <p:nvSpPr>
          <p:cNvPr id="8" name="TextBox 7"/>
          <p:cNvSpPr txBox="1"/>
          <p:nvPr/>
        </p:nvSpPr>
        <p:spPr>
          <a:xfrm>
            <a:off x="7944174" y="872917"/>
            <a:ext cx="2444994" cy="369332"/>
          </a:xfrm>
          <a:prstGeom prst="rect">
            <a:avLst/>
          </a:prstGeom>
          <a:noFill/>
        </p:spPr>
        <p:txBody>
          <a:bodyPr wrap="square" rtlCol="0">
            <a:spAutoFit/>
          </a:bodyPr>
          <a:lstStyle/>
          <a:p>
            <a:pPr>
              <a:defRPr/>
            </a:pPr>
            <a:r>
              <a:rPr lang="en-US" kern="0" dirty="0" err="1">
                <a:solidFill>
                  <a:prstClr val="black"/>
                </a:solidFill>
                <a:latin typeface="Cambria Math" panose="02040503050406030204" pitchFamily="18" charset="0"/>
                <a:ea typeface="Cambria Math" panose="02040503050406030204" pitchFamily="18" charset="0"/>
              </a:rPr>
              <a:t>pnp</a:t>
            </a:r>
            <a:r>
              <a:rPr lang="en-US" kern="0" dirty="0">
                <a:solidFill>
                  <a:prstClr val="black"/>
                </a:solidFill>
                <a:latin typeface="Cambria Math" panose="02040503050406030204" pitchFamily="18" charset="0"/>
                <a:ea typeface="Cambria Math" panose="02040503050406030204" pitchFamily="18" charset="0"/>
              </a:rPr>
              <a:t> Schematic Symbol</a:t>
            </a:r>
          </a:p>
        </p:txBody>
      </p:sp>
      <p:sp>
        <p:nvSpPr>
          <p:cNvPr id="9" name="TextBox 8"/>
          <p:cNvSpPr txBox="1"/>
          <p:nvPr/>
        </p:nvSpPr>
        <p:spPr>
          <a:xfrm>
            <a:off x="4716598" y="872917"/>
            <a:ext cx="3069046" cy="369332"/>
          </a:xfrm>
          <a:prstGeom prst="rect">
            <a:avLst/>
          </a:prstGeom>
          <a:noFill/>
        </p:spPr>
        <p:txBody>
          <a:bodyPr wrap="square" rtlCol="0">
            <a:spAutoFit/>
          </a:bodyPr>
          <a:lstStyle/>
          <a:p>
            <a:pPr>
              <a:defRPr/>
            </a:pPr>
            <a:r>
              <a:rPr lang="en-US" kern="0" dirty="0">
                <a:solidFill>
                  <a:prstClr val="black"/>
                </a:solidFill>
                <a:latin typeface="Cambria Math" panose="02040503050406030204" pitchFamily="18" charset="0"/>
                <a:ea typeface="Cambria Math" panose="02040503050406030204" pitchFamily="18" charset="0"/>
              </a:rPr>
              <a:t>pnp Diode Equivalent Circuit</a:t>
            </a:r>
          </a:p>
        </p:txBody>
      </p:sp>
      <p:pic>
        <p:nvPicPr>
          <p:cNvPr id="26" name="Picture 2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71675" y="1240978"/>
            <a:ext cx="1805775" cy="2915037"/>
          </a:xfrm>
          <a:prstGeom prst="rect">
            <a:avLst/>
          </a:prstGeom>
        </p:spPr>
      </p:pic>
      <p:pic>
        <p:nvPicPr>
          <p:cNvPr id="27" name="Picture 2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44173" y="1240978"/>
            <a:ext cx="2254700" cy="2924279"/>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51395" y="774557"/>
            <a:ext cx="2057009" cy="3586261"/>
          </a:xfrm>
          <a:prstGeom prst="rect">
            <a:avLst/>
          </a:prstGeom>
        </p:spPr>
      </p:pic>
    </p:spTree>
    <p:extLst>
      <p:ext uri="{BB962C8B-B14F-4D97-AF65-F5344CB8AC3E}">
        <p14:creationId xmlns:p14="http://schemas.microsoft.com/office/powerpoint/2010/main" val="33476999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6735" y="-47651"/>
            <a:ext cx="5988616" cy="609600"/>
          </a:xfrm>
        </p:spPr>
        <p:txBody>
          <a:bodyPr>
            <a:noAutofit/>
          </a:bodyPr>
          <a:lstStyle/>
          <a:p>
            <a:pPr algn="ctr"/>
            <a:r>
              <a:rPr lang="en-US" sz="4000" dirty="0" err="1">
                <a:gradFill>
                  <a:gsLst>
                    <a:gs pos="0">
                      <a:schemeClr val="tx2"/>
                    </a:gs>
                    <a:gs pos="46000">
                      <a:schemeClr val="tx2"/>
                    </a:gs>
                    <a:gs pos="86000">
                      <a:schemeClr val="accent5"/>
                    </a:gs>
                  </a:gsLst>
                  <a:lin ang="5400000" scaled="1"/>
                </a:gradFill>
              </a:rPr>
              <a:t>pnp</a:t>
            </a:r>
            <a:r>
              <a:rPr lang="en-US" sz="4000" dirty="0">
                <a:gradFill>
                  <a:gsLst>
                    <a:gs pos="0">
                      <a:schemeClr val="tx2"/>
                    </a:gs>
                    <a:gs pos="46000">
                      <a:schemeClr val="tx2"/>
                    </a:gs>
                    <a:gs pos="86000">
                      <a:schemeClr val="accent5"/>
                    </a:gs>
                  </a:gsLst>
                  <a:lin ang="5400000" scaled="1"/>
                </a:gradFill>
              </a:rPr>
              <a:t> Active Region Operation</a:t>
            </a:r>
          </a:p>
        </p:txBody>
      </p:sp>
      <p:sp>
        <p:nvSpPr>
          <p:cNvPr id="138" name="Rectangle 137"/>
          <p:cNvSpPr/>
          <p:nvPr/>
        </p:nvSpPr>
        <p:spPr>
          <a:xfrm>
            <a:off x="427839" y="601062"/>
            <a:ext cx="11534862" cy="5709255"/>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marL="285750" indent="-285750">
              <a:buFont typeface="Arial" panose="020B0604020202020204" pitchFamily="34" charset="0"/>
              <a:buChar char="•"/>
            </a:pPr>
            <a:endParaRPr lang="en-US" altLang="en-US" dirty="0">
              <a:solidFill>
                <a:prstClr val="black"/>
              </a:solidFill>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endParaRPr lang="en-US" altLang="en-US" dirty="0">
              <a:solidFill>
                <a:prstClr val="black"/>
              </a:solidFill>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endParaRPr lang="en-US" altLang="en-US" dirty="0">
              <a:solidFill>
                <a:prstClr val="black"/>
              </a:solidFill>
              <a:latin typeface="Cambria Math" panose="02040503050406030204" pitchFamily="18" charset="0"/>
              <a:ea typeface="Cambria Math" panose="02040503050406030204" pitchFamily="18" charset="0"/>
            </a:endParaRPr>
          </a:p>
          <a:p>
            <a:endParaRPr lang="en-US" altLang="en-US" dirty="0">
              <a:solidFill>
                <a:prstClr val="black"/>
              </a:solidFill>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endParaRPr lang="en-US" altLang="en-US" dirty="0">
              <a:solidFill>
                <a:prstClr val="black"/>
              </a:solidFill>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endParaRPr lang="en-US" altLang="en-US" dirty="0">
              <a:solidFill>
                <a:prstClr val="black"/>
              </a:solidFill>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endParaRPr lang="en-US" altLang="en-US" dirty="0">
              <a:solidFill>
                <a:prstClr val="black"/>
              </a:solidFill>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endParaRPr lang="en-US" altLang="en-US" dirty="0">
              <a:solidFill>
                <a:prstClr val="black"/>
              </a:solidFill>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endParaRPr lang="en-US" altLang="en-US" dirty="0">
              <a:solidFill>
                <a:prstClr val="black"/>
              </a:solidFill>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endParaRPr lang="en-US" altLang="en-US" dirty="0">
              <a:solidFill>
                <a:prstClr val="black"/>
              </a:solidFill>
              <a:latin typeface="Cambria Math" panose="02040503050406030204" pitchFamily="18" charset="0"/>
              <a:ea typeface="Cambria Math" panose="02040503050406030204" pitchFamily="18" charset="0"/>
            </a:endParaRPr>
          </a:p>
          <a:p>
            <a:pPr marL="285750" indent="-285750">
              <a:spcBef>
                <a:spcPts val="600"/>
              </a:spcBef>
              <a:buFont typeface="Arial" panose="020B0604020202020204" pitchFamily="34" charset="0"/>
              <a:buChar char="•"/>
            </a:pPr>
            <a:r>
              <a:rPr lang="en-US" dirty="0"/>
              <a:t>For active region want Base-Emitter </a:t>
            </a:r>
          </a:p>
          <a:p>
            <a:r>
              <a:rPr lang="en-US" dirty="0"/>
              <a:t>junction forward biased with Collector-Base junction reverse biased.</a:t>
            </a:r>
          </a:p>
          <a:p>
            <a:endParaRPr lang="en-US" dirty="0"/>
          </a:p>
          <a:p>
            <a:pPr marL="285750" indent="-285750">
              <a:buFont typeface="Arial" panose="020B0604020202020204" pitchFamily="34" charset="0"/>
              <a:buChar char="•"/>
            </a:pPr>
            <a:r>
              <a:rPr lang="en-US" altLang="en-US" dirty="0">
                <a:solidFill>
                  <a:prstClr val="black"/>
                </a:solidFill>
                <a:ea typeface="Cambria Math" panose="02040503050406030204" pitchFamily="18" charset="0"/>
              </a:rPr>
              <a:t>Forward biased Base-Emitter junction results in a large number of holes injected into in the n-type base. Because of the Emitter and Base doping disparity, these holes can actually outnumber the conduction band (CB) electrons, yet since they are holes in an n-type region, they are still considered minority carriers.</a:t>
            </a:r>
          </a:p>
          <a:p>
            <a:pPr marL="285750" indent="-285750">
              <a:buFont typeface="Arial" panose="020B0604020202020204" pitchFamily="34" charset="0"/>
              <a:buChar char="•"/>
            </a:pPr>
            <a:endParaRPr lang="en-US" altLang="en-US" dirty="0">
              <a:solidFill>
                <a:prstClr val="black"/>
              </a:solidFill>
              <a:ea typeface="Cambria Math" panose="02040503050406030204" pitchFamily="18" charset="0"/>
            </a:endParaRPr>
          </a:p>
          <a:p>
            <a:pPr marL="285750" indent="-285750">
              <a:buFont typeface="Arial" panose="020B0604020202020204" pitchFamily="34" charset="0"/>
              <a:buChar char="•"/>
            </a:pPr>
            <a:r>
              <a:rPr lang="en-US" altLang="en-US" dirty="0" err="1">
                <a:solidFill>
                  <a:prstClr val="black"/>
                </a:solidFill>
                <a:ea typeface="Cambria Math" panose="02040503050406030204" pitchFamily="18" charset="0"/>
              </a:rPr>
              <a:t>pn</a:t>
            </a:r>
            <a:r>
              <a:rPr lang="en-US" altLang="en-US" dirty="0">
                <a:solidFill>
                  <a:prstClr val="black"/>
                </a:solidFill>
                <a:ea typeface="Cambria Math" panose="02040503050406030204" pitchFamily="18" charset="0"/>
              </a:rPr>
              <a:t> junctions inhibit majority carriers from crossing, while aiding the crossing of minority carriers.</a:t>
            </a:r>
          </a:p>
          <a:p>
            <a:endParaRPr lang="en-US" dirty="0"/>
          </a:p>
          <a:p>
            <a:pPr marL="285750" indent="-285750">
              <a:buFont typeface="Arial" panose="020B0604020202020204" pitchFamily="34" charset="0"/>
              <a:buChar char="•"/>
            </a:pPr>
            <a:r>
              <a:rPr lang="en-US" b="1" dirty="0"/>
              <a:t>Almost all holes injected from Emitter to Base end up in the Collector</a:t>
            </a:r>
            <a:r>
              <a:rPr lang="en-US" dirty="0"/>
              <a:t>.</a:t>
            </a:r>
          </a:p>
        </p:txBody>
      </p:sp>
      <p:sp>
        <p:nvSpPr>
          <p:cNvPr id="62" name="Right Arrow 61"/>
          <p:cNvSpPr/>
          <p:nvPr/>
        </p:nvSpPr>
        <p:spPr bwMode="auto">
          <a:xfrm>
            <a:off x="4798503" y="1815334"/>
            <a:ext cx="673825" cy="550361"/>
          </a:xfrm>
          <a:prstGeom prst="rightArrow">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a:solidFill>
                <a:srgbClr val="FFFFFF"/>
              </a:solidFill>
              <a:effectLst>
                <a:outerShdw blurRad="38100" dist="38100" dir="2700000" algn="tl">
                  <a:srgbClr val="000000">
                    <a:alpha val="43137"/>
                  </a:srgbClr>
                </a:outerShdw>
              </a:effectLst>
              <a:latin typeface="Segoe" pitchFamily="34" charset="0"/>
            </a:endParaRPr>
          </a:p>
        </p:txBody>
      </p:sp>
      <p:sp>
        <p:nvSpPr>
          <p:cNvPr id="64" name="TextBox 63"/>
          <p:cNvSpPr txBox="1"/>
          <p:nvPr/>
        </p:nvSpPr>
        <p:spPr>
          <a:xfrm>
            <a:off x="5818219" y="629596"/>
            <a:ext cx="4429310" cy="369332"/>
          </a:xfrm>
          <a:prstGeom prst="rect">
            <a:avLst/>
          </a:prstGeom>
          <a:noFill/>
        </p:spPr>
        <p:txBody>
          <a:bodyPr wrap="square" rtlCol="0">
            <a:spAutoFit/>
          </a:bodyPr>
          <a:lstStyle/>
          <a:p>
            <a:pPr>
              <a:defRPr/>
            </a:pPr>
            <a:r>
              <a:rPr lang="en-US" kern="0" dirty="0" err="1">
                <a:solidFill>
                  <a:prstClr val="black"/>
                </a:solidFill>
                <a:latin typeface="Cambria Math" panose="02040503050406030204" pitchFamily="18" charset="0"/>
                <a:ea typeface="Cambria Math" panose="02040503050406030204" pitchFamily="18" charset="0"/>
              </a:rPr>
              <a:t>pnp</a:t>
            </a:r>
            <a:r>
              <a:rPr lang="en-US" kern="0" dirty="0">
                <a:solidFill>
                  <a:prstClr val="black"/>
                </a:solidFill>
                <a:latin typeface="Cambria Math" panose="02040503050406030204" pitchFamily="18" charset="0"/>
                <a:ea typeface="Cambria Math" panose="02040503050406030204" pitchFamily="18" charset="0"/>
              </a:rPr>
              <a:t> Energy Band Diagram in Active Region</a:t>
            </a: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36984" y="982453"/>
            <a:ext cx="4903313" cy="2661538"/>
          </a:xfrm>
          <a:prstGeom prst="rect">
            <a:avLst/>
          </a:prstGeom>
        </p:spPr>
      </p:pic>
      <p:pic>
        <p:nvPicPr>
          <p:cNvPr id="4" name="Picture 3">
            <a:extLst>
              <a:ext uri="{FF2B5EF4-FFF2-40B4-BE49-F238E27FC236}">
                <a16:creationId xmlns:a16="http://schemas.microsoft.com/office/drawing/2014/main" id="{5E364A3D-82E8-403E-90C6-F0A8AE0F7075}"/>
              </a:ext>
            </a:extLst>
          </p:cNvPr>
          <p:cNvPicPr>
            <a:picLocks noChangeAspect="1"/>
          </p:cNvPicPr>
          <p:nvPr/>
        </p:nvPicPr>
        <p:blipFill>
          <a:blip r:embed="rId4"/>
          <a:stretch>
            <a:fillRect/>
          </a:stretch>
        </p:blipFill>
        <p:spPr>
          <a:xfrm>
            <a:off x="1351926" y="647477"/>
            <a:ext cx="3152009" cy="2808956"/>
          </a:xfrm>
          <a:prstGeom prst="rect">
            <a:avLst/>
          </a:prstGeom>
        </p:spPr>
      </p:pic>
    </p:spTree>
    <p:extLst>
      <p:ext uri="{BB962C8B-B14F-4D97-AF65-F5344CB8AC3E}">
        <p14:creationId xmlns:p14="http://schemas.microsoft.com/office/powerpoint/2010/main" val="1263120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8">
                                            <p:txEl>
                                              <p:pRg st="13" end="13"/>
                                            </p:txEl>
                                          </p:spTgt>
                                        </p:tgtEl>
                                        <p:attrNameLst>
                                          <p:attrName>style.visibility</p:attrName>
                                        </p:attrNameLst>
                                      </p:cBhvr>
                                      <p:to>
                                        <p:strVal val="visible"/>
                                      </p:to>
                                    </p:set>
                                    <p:anim calcmode="lin" valueType="num">
                                      <p:cBhvr additive="base">
                                        <p:cTn id="7" dur="500" fill="hold"/>
                                        <p:tgtEl>
                                          <p:spTgt spid="138">
                                            <p:txEl>
                                              <p:pRg st="13" end="13"/>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38">
                                            <p:txEl>
                                              <p:pRg st="13" end="13"/>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38">
                                            <p:txEl>
                                              <p:pRg st="15" end="15"/>
                                            </p:txEl>
                                          </p:spTgt>
                                        </p:tgtEl>
                                        <p:attrNameLst>
                                          <p:attrName>style.visibility</p:attrName>
                                        </p:attrNameLst>
                                      </p:cBhvr>
                                      <p:to>
                                        <p:strVal val="visible"/>
                                      </p:to>
                                    </p:set>
                                    <p:anim calcmode="lin" valueType="num">
                                      <p:cBhvr additive="base">
                                        <p:cTn id="13" dur="500" fill="hold"/>
                                        <p:tgtEl>
                                          <p:spTgt spid="138">
                                            <p:txEl>
                                              <p:pRg st="15" end="15"/>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38">
                                            <p:txEl>
                                              <p:pRg st="15" end="15"/>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38">
                                            <p:txEl>
                                              <p:pRg st="17" end="17"/>
                                            </p:txEl>
                                          </p:spTgt>
                                        </p:tgtEl>
                                        <p:attrNameLst>
                                          <p:attrName>style.visibility</p:attrName>
                                        </p:attrNameLst>
                                      </p:cBhvr>
                                      <p:to>
                                        <p:strVal val="visible"/>
                                      </p:to>
                                    </p:set>
                                    <p:anim calcmode="lin" valueType="num">
                                      <p:cBhvr additive="base">
                                        <p:cTn id="19" dur="500" fill="hold"/>
                                        <p:tgtEl>
                                          <p:spTgt spid="138">
                                            <p:txEl>
                                              <p:pRg st="17" end="17"/>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38">
                                            <p:txEl>
                                              <p:pRg st="17" end="1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84183" y="0"/>
            <a:ext cx="8898805" cy="609600"/>
          </a:xfrm>
        </p:spPr>
        <p:txBody>
          <a:bodyPr>
            <a:noAutofit/>
          </a:bodyPr>
          <a:lstStyle/>
          <a:p>
            <a:pPr algn="ctr"/>
            <a:r>
              <a:rPr lang="en-US" sz="4000" dirty="0" err="1">
                <a:gradFill>
                  <a:gsLst>
                    <a:gs pos="0">
                      <a:schemeClr val="tx2"/>
                    </a:gs>
                    <a:gs pos="46000">
                      <a:schemeClr val="tx2"/>
                    </a:gs>
                    <a:gs pos="86000">
                      <a:schemeClr val="accent5"/>
                    </a:gs>
                  </a:gsLst>
                  <a:lin ang="5400000" scaled="1"/>
                </a:gradFill>
              </a:rPr>
              <a:t>pnp</a:t>
            </a:r>
            <a:r>
              <a:rPr lang="en-US" sz="4000" dirty="0">
                <a:gradFill>
                  <a:gsLst>
                    <a:gs pos="0">
                      <a:schemeClr val="tx2"/>
                    </a:gs>
                    <a:gs pos="46000">
                      <a:schemeClr val="tx2"/>
                    </a:gs>
                    <a:gs pos="86000">
                      <a:schemeClr val="accent5"/>
                    </a:gs>
                  </a:gsLst>
                  <a:lin ang="5400000" scaled="1"/>
                </a:gradFill>
              </a:rPr>
              <a:t> Active Region Operation (Continued)</a:t>
            </a:r>
          </a:p>
        </p:txBody>
      </p:sp>
      <mc:AlternateContent xmlns:mc="http://schemas.openxmlformats.org/markup-compatibility/2006" xmlns:a14="http://schemas.microsoft.com/office/drawing/2010/main">
        <mc:Choice Requires="a14">
          <p:sp>
            <p:nvSpPr>
              <p:cNvPr id="138" name="Rectangle 137"/>
              <p:cNvSpPr/>
              <p:nvPr/>
            </p:nvSpPr>
            <p:spPr>
              <a:xfrm>
                <a:off x="285226" y="659013"/>
                <a:ext cx="11685864" cy="5986254"/>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marL="285750" indent="-285750">
                  <a:buFont typeface="Arial" panose="020B0604020202020204" pitchFamily="34" charset="0"/>
                  <a:buChar char="•"/>
                </a:pPr>
                <a:endParaRPr lang="en-US" altLang="en-US" dirty="0">
                  <a:solidFill>
                    <a:prstClr val="black"/>
                  </a:solidFill>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endParaRPr lang="en-US" altLang="en-US" dirty="0">
                  <a:solidFill>
                    <a:prstClr val="black"/>
                  </a:solidFill>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endParaRPr lang="en-US" altLang="en-US" dirty="0">
                  <a:solidFill>
                    <a:prstClr val="black"/>
                  </a:solidFill>
                  <a:latin typeface="Cambria Math" panose="02040503050406030204" pitchFamily="18" charset="0"/>
                  <a:ea typeface="Cambria Math" panose="02040503050406030204" pitchFamily="18" charset="0"/>
                </a:endParaRPr>
              </a:p>
              <a:p>
                <a:endParaRPr lang="en-US" altLang="en-US" dirty="0">
                  <a:solidFill>
                    <a:prstClr val="black"/>
                  </a:solidFill>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endParaRPr lang="en-US" altLang="en-US" dirty="0">
                  <a:solidFill>
                    <a:prstClr val="black"/>
                  </a:solidFill>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endParaRPr lang="en-US" altLang="en-US" dirty="0">
                  <a:solidFill>
                    <a:prstClr val="black"/>
                  </a:solidFill>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endParaRPr lang="en-US" altLang="en-US" dirty="0">
                  <a:solidFill>
                    <a:prstClr val="black"/>
                  </a:solidFill>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endParaRPr lang="en-US" altLang="en-US" dirty="0">
                  <a:solidFill>
                    <a:prstClr val="black"/>
                  </a:solidFill>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endParaRPr lang="en-US" altLang="en-US" dirty="0">
                  <a:solidFill>
                    <a:prstClr val="black"/>
                  </a:solidFill>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endParaRPr lang="en-US" altLang="en-US" dirty="0">
                  <a:solidFill>
                    <a:prstClr val="black"/>
                  </a:solidFill>
                  <a:latin typeface="Cambria Math" panose="02040503050406030204" pitchFamily="18" charset="0"/>
                  <a:ea typeface="Cambria Math" panose="02040503050406030204" pitchFamily="18" charset="0"/>
                </a:endParaRPr>
              </a:p>
              <a:p>
                <a:pPr marL="285750" indent="-285750">
                  <a:spcBef>
                    <a:spcPts val="300"/>
                  </a:spcBef>
                  <a:buFont typeface="Arial" panose="020B0604020202020204" pitchFamily="34" charset="0"/>
                  <a:buChar char="•"/>
                </a:pPr>
                <a:r>
                  <a:rPr lang="en-US" dirty="0"/>
                  <a:t>p++ simply denotes heavily doped p-type.</a:t>
                </a:r>
              </a:p>
              <a:p>
                <a:pPr marL="285750" indent="-285750">
                  <a:spcBef>
                    <a:spcPts val="300"/>
                  </a:spcBef>
                  <a:buFont typeface="Arial" panose="020B0604020202020204" pitchFamily="34" charset="0"/>
                  <a:buChar char="•"/>
                </a:pPr>
                <a:endParaRPr lang="en-US" dirty="0"/>
              </a:p>
              <a:p>
                <a:pPr marL="285750" indent="-285750">
                  <a:buFont typeface="Arial" panose="020B0604020202020204" pitchFamily="34" charset="0"/>
                  <a:buChar char="•"/>
                </a:pPr>
                <a:r>
                  <a:rPr lang="en-US" dirty="0"/>
                  <a:t>A few holes recombine with conduction band electrons in the narrow, lightly doped Base region, but most injected holes in the Base make it to the Collector.</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For BJT active region operation, i.e. the Base-Emitter junction forward biased and Collector-Base junction reverse biased, most Emitter current ends up in the Collector due to narrow, lightly doped Base region.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Result by KCL is that I</a:t>
                </a:r>
                <a:r>
                  <a:rPr lang="en-US" baseline="-25000" dirty="0"/>
                  <a:t>E</a:t>
                </a:r>
                <a:r>
                  <a:rPr lang="en-US" dirty="0"/>
                  <a:t> = I</a:t>
                </a:r>
                <a:r>
                  <a:rPr lang="en-US" baseline="-25000" dirty="0"/>
                  <a:t>B</a:t>
                </a:r>
                <a:r>
                  <a:rPr lang="en-US" dirty="0"/>
                  <a:t> + I</a:t>
                </a:r>
                <a:r>
                  <a:rPr lang="en-US" baseline="-25000" dirty="0"/>
                  <a:t>C</a:t>
                </a:r>
                <a:r>
                  <a:rPr lang="en-US" dirty="0"/>
                  <a:t>, with I</a:t>
                </a:r>
                <a:r>
                  <a:rPr lang="en-US" baseline="-25000" dirty="0"/>
                  <a:t>B</a:t>
                </a:r>
                <a:r>
                  <a:rPr lang="en-US" dirty="0"/>
                  <a:t> &lt;&lt; I</a:t>
                </a:r>
                <a:r>
                  <a:rPr lang="en-US" baseline="-25000" dirty="0"/>
                  <a:t>C</a:t>
                </a:r>
                <a:r>
                  <a:rPr lang="en-US" dirty="0"/>
                  <a: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Ratio </a:t>
                </a:r>
                <a:r>
                  <a:rPr lang="el-GR" dirty="0"/>
                  <a:t>α</a:t>
                </a:r>
                <a:r>
                  <a:rPr lang="en-US" dirty="0"/>
                  <a:t> </a:t>
                </a:r>
                <a14:m>
                  <m:oMath xmlns:m="http://schemas.openxmlformats.org/officeDocument/2006/math">
                    <m:r>
                      <a:rPr lang="en-US" altLang="en-US" i="1">
                        <a:solidFill>
                          <a:prstClr val="black"/>
                        </a:solidFill>
                        <a:latin typeface="Cambria Math" panose="02040503050406030204" pitchFamily="18" charset="0"/>
                        <a:ea typeface="Cambria Math" panose="02040503050406030204" pitchFamily="18" charset="0"/>
                      </a:rPr>
                      <m:t>≜</m:t>
                    </m:r>
                  </m:oMath>
                </a14:m>
                <a:r>
                  <a:rPr lang="en-US" dirty="0"/>
                  <a:t> I</a:t>
                </a:r>
                <a:r>
                  <a:rPr lang="en-US" baseline="-25000" dirty="0"/>
                  <a:t>C</a:t>
                </a:r>
                <a:r>
                  <a:rPr lang="en-US" dirty="0"/>
                  <a:t>/I</a:t>
                </a:r>
                <a:r>
                  <a:rPr lang="en-US" baseline="-25000" dirty="0"/>
                  <a:t>E</a:t>
                </a:r>
                <a:r>
                  <a:rPr lang="en-US" dirty="0"/>
                  <a:t> ≈ 1. Practical </a:t>
                </a:r>
                <a:r>
                  <a:rPr lang="el-GR" dirty="0"/>
                  <a:t>α</a:t>
                </a:r>
                <a:r>
                  <a:rPr lang="en-US" dirty="0"/>
                  <a:t> values range from 0.9 to 0.998.</a:t>
                </a:r>
              </a:p>
            </p:txBody>
          </p:sp>
        </mc:Choice>
        <mc:Fallback xmlns="">
          <p:sp>
            <p:nvSpPr>
              <p:cNvPr id="138" name="Rectangle 137"/>
              <p:cNvSpPr>
                <a:spLocks noRot="1" noChangeAspect="1" noMove="1" noResize="1" noEditPoints="1" noAdjustHandles="1" noChangeArrowheads="1" noChangeShapeType="1" noTextEdit="1"/>
              </p:cNvSpPr>
              <p:nvPr/>
            </p:nvSpPr>
            <p:spPr>
              <a:xfrm>
                <a:off x="285226" y="659013"/>
                <a:ext cx="11685864" cy="5986254"/>
              </a:xfrm>
              <a:prstGeom prst="rect">
                <a:avLst/>
              </a:prstGeom>
              <a:blipFill>
                <a:blip r:embed="rId3"/>
                <a:stretch>
                  <a:fillRect l="-156" b="-101"/>
                </a:stretch>
              </a:blipFill>
            </p:spPr>
            <p:txBody>
              <a:bodyPr/>
              <a:lstStyle/>
              <a:p>
                <a:r>
                  <a:rPr lang="en-US">
                    <a:noFill/>
                  </a:rPr>
                  <a:t> </a:t>
                </a:r>
              </a:p>
            </p:txBody>
          </p:sp>
        </mc:Fallback>
      </mc:AlternateContent>
      <p:sp>
        <p:nvSpPr>
          <p:cNvPr id="64" name="TextBox 63"/>
          <p:cNvSpPr txBox="1"/>
          <p:nvPr/>
        </p:nvSpPr>
        <p:spPr>
          <a:xfrm>
            <a:off x="5959104" y="693189"/>
            <a:ext cx="4429310" cy="369332"/>
          </a:xfrm>
          <a:prstGeom prst="rect">
            <a:avLst/>
          </a:prstGeom>
          <a:noFill/>
        </p:spPr>
        <p:txBody>
          <a:bodyPr wrap="square" rtlCol="0">
            <a:spAutoFit/>
          </a:bodyPr>
          <a:lstStyle/>
          <a:p>
            <a:pPr>
              <a:defRPr/>
            </a:pPr>
            <a:r>
              <a:rPr lang="en-US" kern="0" dirty="0" err="1">
                <a:solidFill>
                  <a:prstClr val="black"/>
                </a:solidFill>
                <a:latin typeface="Cambria Math" panose="02040503050406030204" pitchFamily="18" charset="0"/>
                <a:ea typeface="Cambria Math" panose="02040503050406030204" pitchFamily="18" charset="0"/>
              </a:rPr>
              <a:t>pnp</a:t>
            </a:r>
            <a:r>
              <a:rPr lang="en-US" kern="0" dirty="0">
                <a:solidFill>
                  <a:prstClr val="black"/>
                </a:solidFill>
                <a:latin typeface="Cambria Math" panose="02040503050406030204" pitchFamily="18" charset="0"/>
                <a:ea typeface="Cambria Math" panose="02040503050406030204" pitchFamily="18" charset="0"/>
              </a:rPr>
              <a:t> Energy Band Diagram in Active Region</a:t>
            </a:r>
          </a:p>
        </p:txBody>
      </p:sp>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19406" y="1042246"/>
            <a:ext cx="4493723" cy="2439211"/>
          </a:xfrm>
          <a:prstGeom prst="rect">
            <a:avLst/>
          </a:prstGeom>
        </p:spPr>
      </p:pic>
      <p:sp>
        <p:nvSpPr>
          <p:cNvPr id="10" name="Right Arrow 61">
            <a:extLst>
              <a:ext uri="{FF2B5EF4-FFF2-40B4-BE49-F238E27FC236}">
                <a16:creationId xmlns:a16="http://schemas.microsoft.com/office/drawing/2014/main" id="{14E9353C-DCB8-4199-AEA6-5B3BE75EFFBE}"/>
              </a:ext>
            </a:extLst>
          </p:cNvPr>
          <p:cNvSpPr/>
          <p:nvPr/>
        </p:nvSpPr>
        <p:spPr bwMode="auto">
          <a:xfrm>
            <a:off x="4857226" y="1851098"/>
            <a:ext cx="705173" cy="564931"/>
          </a:xfrm>
          <a:prstGeom prst="rightArrow">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a:solidFill>
                <a:srgbClr val="FFFFFF"/>
              </a:solidFill>
              <a:effectLst>
                <a:outerShdw blurRad="38100" dist="38100" dir="2700000" algn="tl">
                  <a:srgbClr val="000000">
                    <a:alpha val="43137"/>
                  </a:srgbClr>
                </a:outerShdw>
              </a:effectLst>
              <a:latin typeface="Segoe" pitchFamily="34" charset="0"/>
            </a:endParaRPr>
          </a:p>
        </p:txBody>
      </p:sp>
      <p:pic>
        <p:nvPicPr>
          <p:cNvPr id="9" name="Picture 8">
            <a:extLst>
              <a:ext uri="{FF2B5EF4-FFF2-40B4-BE49-F238E27FC236}">
                <a16:creationId xmlns:a16="http://schemas.microsoft.com/office/drawing/2014/main" id="{9D9E8951-B813-4299-840A-DC71FC8FDE5F}"/>
              </a:ext>
            </a:extLst>
          </p:cNvPr>
          <p:cNvPicPr>
            <a:picLocks noChangeAspect="1"/>
          </p:cNvPicPr>
          <p:nvPr/>
        </p:nvPicPr>
        <p:blipFill>
          <a:blip r:embed="rId5"/>
          <a:stretch>
            <a:fillRect/>
          </a:stretch>
        </p:blipFill>
        <p:spPr>
          <a:xfrm>
            <a:off x="1351926" y="722978"/>
            <a:ext cx="3152009" cy="2808956"/>
          </a:xfrm>
          <a:prstGeom prst="rect">
            <a:avLst/>
          </a:prstGeom>
        </p:spPr>
      </p:pic>
    </p:spTree>
    <p:extLst>
      <p:ext uri="{BB962C8B-B14F-4D97-AF65-F5344CB8AC3E}">
        <p14:creationId xmlns:p14="http://schemas.microsoft.com/office/powerpoint/2010/main" val="4234737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8">
                                            <p:txEl>
                                              <p:pRg st="14" end="14"/>
                                            </p:txEl>
                                          </p:spTgt>
                                        </p:tgtEl>
                                        <p:attrNameLst>
                                          <p:attrName>style.visibility</p:attrName>
                                        </p:attrNameLst>
                                      </p:cBhvr>
                                      <p:to>
                                        <p:strVal val="visible"/>
                                      </p:to>
                                    </p:set>
                                    <p:anim calcmode="lin" valueType="num">
                                      <p:cBhvr additive="base">
                                        <p:cTn id="7" dur="500" fill="hold"/>
                                        <p:tgtEl>
                                          <p:spTgt spid="138">
                                            <p:txEl>
                                              <p:pRg st="14" end="14"/>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38">
                                            <p:txEl>
                                              <p:pRg st="14" end="14"/>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38">
                                            <p:txEl>
                                              <p:pRg st="16" end="16"/>
                                            </p:txEl>
                                          </p:spTgt>
                                        </p:tgtEl>
                                        <p:attrNameLst>
                                          <p:attrName>style.visibility</p:attrName>
                                        </p:attrNameLst>
                                      </p:cBhvr>
                                      <p:to>
                                        <p:strVal val="visible"/>
                                      </p:to>
                                    </p:set>
                                    <p:anim calcmode="lin" valueType="num">
                                      <p:cBhvr additive="base">
                                        <p:cTn id="11" dur="500" fill="hold"/>
                                        <p:tgtEl>
                                          <p:spTgt spid="138">
                                            <p:txEl>
                                              <p:pRg st="16" end="16"/>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38">
                                            <p:txEl>
                                              <p:pRg st="16" end="16"/>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38">
                                            <p:txEl>
                                              <p:pRg st="18" end="18"/>
                                            </p:txEl>
                                          </p:spTgt>
                                        </p:tgtEl>
                                        <p:attrNameLst>
                                          <p:attrName>style.visibility</p:attrName>
                                        </p:attrNameLst>
                                      </p:cBhvr>
                                      <p:to>
                                        <p:strVal val="visible"/>
                                      </p:to>
                                    </p:set>
                                    <p:anim calcmode="lin" valueType="num">
                                      <p:cBhvr additive="base">
                                        <p:cTn id="15" dur="500" fill="hold"/>
                                        <p:tgtEl>
                                          <p:spTgt spid="138">
                                            <p:txEl>
                                              <p:pRg st="18" end="18"/>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138">
                                            <p:txEl>
                                              <p:pRg st="18" end="1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Blue Segoe 4-3 template-template_April-17-2007">
  <a:themeElements>
    <a:clrScheme name="Custom 19">
      <a:dk1>
        <a:srgbClr val="000000"/>
      </a:dk1>
      <a:lt1>
        <a:srgbClr val="FFFFFF"/>
      </a:lt1>
      <a:dk2>
        <a:srgbClr val="050595"/>
      </a:dk2>
      <a:lt2>
        <a:srgbClr val="FFFF99"/>
      </a:lt2>
      <a:accent1>
        <a:srgbClr val="FFC000"/>
      </a:accent1>
      <a:accent2>
        <a:srgbClr val="3497AE"/>
      </a:accent2>
      <a:accent3>
        <a:srgbClr val="DF8045"/>
      </a:accent3>
      <a:accent4>
        <a:srgbClr val="7DCC2E"/>
      </a:accent4>
      <a:accent5>
        <a:srgbClr val="FF9929"/>
      </a:accent5>
      <a:accent6>
        <a:srgbClr val="7D3DA1"/>
      </a:accent6>
      <a:hlink>
        <a:srgbClr val="008CBE"/>
      </a:hlink>
      <a:folHlink>
        <a:srgbClr val="7DDDFF"/>
      </a:folHlink>
    </a:clrScheme>
    <a:fontScheme name="Cambria">
      <a:majorFont>
        <a:latin typeface="Cambria" panose="02040503050406030204"/>
        <a:ea typeface=""/>
        <a:cs typeface=""/>
        <a:font script="Jpan" typeface="HG明朝B"/>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panose="02040503050406030204"/>
        <a:ea typeface=""/>
        <a:cs typeface=""/>
        <a:font script="Jpan" typeface="HG明朝B"/>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300" dirty="0" smtClean="0">
            <a:solidFill>
              <a:srgbClr val="FFFFFF"/>
            </a:solidFill>
            <a:effectLst>
              <a:outerShdw blurRad="38100" dist="38100" dir="2700000" algn="tl">
                <a:srgbClr val="000000">
                  <a:alpha val="43137"/>
                </a:srgbClr>
              </a:outerShdw>
            </a:effectLst>
            <a:latin typeface="Segoe" pitchFamily="34" charset="0"/>
          </a:defRPr>
        </a:defPPr>
      </a:lstStyle>
      <a:style>
        <a:lnRef idx="0">
          <a:schemeClr val="accent2"/>
        </a:lnRef>
        <a:fillRef idx="3">
          <a:schemeClr val="accent2"/>
        </a:fillRef>
        <a:effectRef idx="3">
          <a:schemeClr val="accent2"/>
        </a:effectRef>
        <a:fontRef idx="minor">
          <a:schemeClr val="lt1"/>
        </a:fontRef>
      </a:style>
    </a:spDef>
  </a:objectDefaults>
  <a:extraClrSchemeLst/>
</a:theme>
</file>

<file path=ppt/theme/theme2.xml><?xml version="1.0" encoding="utf-8"?>
<a:theme xmlns:a="http://schemas.openxmlformats.org/drawingml/2006/main" name="1_Blue Segoe 4-3 template-template_April-17-2007">
  <a:themeElements>
    <a:clrScheme name="Custom 8">
      <a:dk1>
        <a:srgbClr val="000000"/>
      </a:dk1>
      <a:lt1>
        <a:srgbClr val="FFFFFF"/>
      </a:lt1>
      <a:dk2>
        <a:srgbClr val="050595"/>
      </a:dk2>
      <a:lt2>
        <a:srgbClr val="FFFF99"/>
      </a:lt2>
      <a:accent1>
        <a:srgbClr val="FFC000"/>
      </a:accent1>
      <a:accent2>
        <a:srgbClr val="3497AE"/>
      </a:accent2>
      <a:accent3>
        <a:srgbClr val="DF8045"/>
      </a:accent3>
      <a:accent4>
        <a:srgbClr val="7DCC2E"/>
      </a:accent4>
      <a:accent5>
        <a:srgbClr val="FF9929"/>
      </a:accent5>
      <a:accent6>
        <a:srgbClr val="7D3DA1"/>
      </a:accent6>
      <a:hlink>
        <a:srgbClr val="0C0C0C"/>
      </a:hlink>
      <a:folHlink>
        <a:srgbClr val="7F7F7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300" dirty="0" smtClean="0">
            <a:solidFill>
              <a:srgbClr val="FFFFFF"/>
            </a:solidFill>
            <a:effectLst>
              <a:outerShdw blurRad="38100" dist="38100" dir="2700000" algn="tl">
                <a:srgbClr val="000000">
                  <a:alpha val="43137"/>
                </a:srgbClr>
              </a:outerShdw>
            </a:effectLst>
            <a:latin typeface="Segoe" pitchFamily="34" charset="0"/>
          </a:defRPr>
        </a:defPPr>
      </a:lstStyle>
      <a:style>
        <a:lnRef idx="0">
          <a:schemeClr val="accent2"/>
        </a:lnRef>
        <a:fillRef idx="3">
          <a:schemeClr val="accent2"/>
        </a:fillRef>
        <a:effectRef idx="3">
          <a:schemeClr val="accent2"/>
        </a:effectRef>
        <a:fontRef idx="minor">
          <a:schemeClr val="lt1"/>
        </a:fontRef>
      </a:style>
    </a:spDef>
  </a:objectDefaults>
  <a:extraClrSchemeLst/>
</a:theme>
</file>

<file path=ppt/theme/theme3.xml><?xml version="1.0" encoding="utf-8"?>
<a:theme xmlns:a="http://schemas.openxmlformats.org/drawingml/2006/main" name="SoftwareDevelopment">
  <a:themeElements>
    <a:clrScheme name="BYU-Idaho">
      <a:dk1>
        <a:srgbClr val="283D5E"/>
      </a:dk1>
      <a:lt1>
        <a:srgbClr val="FFFFFF"/>
      </a:lt1>
      <a:dk2>
        <a:srgbClr val="466BA6"/>
      </a:dk2>
      <a:lt2>
        <a:srgbClr val="000000"/>
      </a:lt2>
      <a:accent1>
        <a:srgbClr val="CACFD1"/>
      </a:accent1>
      <a:accent2>
        <a:srgbClr val="A8B1B4"/>
      </a:accent2>
      <a:accent3>
        <a:srgbClr val="95ADD3"/>
      </a:accent3>
      <a:accent4>
        <a:srgbClr val="DADADA"/>
      </a:accent4>
      <a:accent5>
        <a:srgbClr val="E1E4E5"/>
      </a:accent5>
      <a:accent6>
        <a:srgbClr val="B7BBBD"/>
      </a:accent6>
      <a:hlink>
        <a:srgbClr val="CACFD1"/>
      </a:hlink>
      <a:folHlink>
        <a:srgbClr val="CACFD1"/>
      </a:folHlink>
    </a:clrScheme>
    <a:fontScheme name="BYU-Idaho">
      <a:majorFont>
        <a:latin typeface="Galliard BT"/>
        <a:ea typeface=""/>
        <a:cs typeface=""/>
      </a:majorFont>
      <a:minorFont>
        <a:latin typeface="Galliard B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2_Blue Segoe 4-3 template-template_April-17-2007">
  <a:themeElements>
    <a:clrScheme name="Custom 14">
      <a:dk1>
        <a:srgbClr val="000000"/>
      </a:dk1>
      <a:lt1>
        <a:srgbClr val="FFFFFF"/>
      </a:lt1>
      <a:dk2>
        <a:srgbClr val="050595"/>
      </a:dk2>
      <a:lt2>
        <a:srgbClr val="FFFF99"/>
      </a:lt2>
      <a:accent1>
        <a:srgbClr val="FFC000"/>
      </a:accent1>
      <a:accent2>
        <a:srgbClr val="3497AE"/>
      </a:accent2>
      <a:accent3>
        <a:srgbClr val="DF8045"/>
      </a:accent3>
      <a:accent4>
        <a:srgbClr val="7DCC2E"/>
      </a:accent4>
      <a:accent5>
        <a:srgbClr val="FF9929"/>
      </a:accent5>
      <a:accent6>
        <a:srgbClr val="7D3DA1"/>
      </a:accent6>
      <a:hlink>
        <a:srgbClr val="3030F8"/>
      </a:hlink>
      <a:folHlink>
        <a:srgbClr val="7575FA"/>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300" dirty="0" smtClean="0">
            <a:solidFill>
              <a:srgbClr val="FFFFFF"/>
            </a:solidFill>
            <a:effectLst>
              <a:outerShdw blurRad="38100" dist="38100" dir="2700000" algn="tl">
                <a:srgbClr val="000000">
                  <a:alpha val="43137"/>
                </a:srgbClr>
              </a:outerShdw>
            </a:effectLst>
            <a:latin typeface="Segoe" pitchFamily="34" charset="0"/>
          </a:defRPr>
        </a:defPPr>
      </a:lstStyle>
      <a:style>
        <a:lnRef idx="0">
          <a:schemeClr val="accent2"/>
        </a:lnRef>
        <a:fillRef idx="3">
          <a:schemeClr val="accent2"/>
        </a:fillRef>
        <a:effectRef idx="3">
          <a:schemeClr val="accent2"/>
        </a:effectRef>
        <a:fontRef idx="minor">
          <a:schemeClr val="lt1"/>
        </a:fontRef>
      </a:style>
    </a:spDef>
  </a:objectDefaults>
  <a:extraClrSchemeLst/>
</a:theme>
</file>

<file path=ppt/theme/theme5.xml><?xml version="1.0" encoding="utf-8"?>
<a:theme xmlns:a="http://schemas.openxmlformats.org/drawingml/2006/main" name="3_Blue Segoe 4-3 template-template_April-17-2007">
  <a:themeElements>
    <a:clrScheme name="Blue Template-Template">
      <a:dk1>
        <a:srgbClr val="000000"/>
      </a:dk1>
      <a:lt1>
        <a:srgbClr val="FFFFFF"/>
      </a:lt1>
      <a:dk2>
        <a:srgbClr val="050595"/>
      </a:dk2>
      <a:lt2>
        <a:srgbClr val="FFFF99"/>
      </a:lt2>
      <a:accent1>
        <a:srgbClr val="FFC000"/>
      </a:accent1>
      <a:accent2>
        <a:srgbClr val="3497AE"/>
      </a:accent2>
      <a:accent3>
        <a:srgbClr val="DF8045"/>
      </a:accent3>
      <a:accent4>
        <a:srgbClr val="7DCC2E"/>
      </a:accent4>
      <a:accent5>
        <a:srgbClr val="FF9929"/>
      </a:accent5>
      <a:accent6>
        <a:srgbClr val="7D3DA1"/>
      </a:accent6>
      <a:hlink>
        <a:srgbClr val="F3EB4F"/>
      </a:hlink>
      <a:folHlink>
        <a:srgbClr val="7DDDFF"/>
      </a:folHlink>
    </a:clrScheme>
    <a:fontScheme name="Cambria">
      <a:majorFont>
        <a:latin typeface="Cambria" panose="02040503050406030204"/>
        <a:ea typeface=""/>
        <a:cs typeface=""/>
        <a:font script="Jpan" typeface="HG明朝B"/>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panose="02040503050406030204"/>
        <a:ea typeface=""/>
        <a:cs typeface=""/>
        <a:font script="Jpan" typeface="HG明朝B"/>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300" dirty="0" smtClean="0">
            <a:solidFill>
              <a:srgbClr val="FFFFFF"/>
            </a:solidFill>
            <a:effectLst>
              <a:outerShdw blurRad="38100" dist="38100" dir="2700000" algn="tl">
                <a:srgbClr val="000000">
                  <a:alpha val="43137"/>
                </a:srgbClr>
              </a:outerShdw>
            </a:effectLst>
            <a:latin typeface="Segoe" pitchFamily="34" charset="0"/>
          </a:defRPr>
        </a:defPPr>
      </a:lstStyle>
      <a:style>
        <a:lnRef idx="0">
          <a:schemeClr val="accent2"/>
        </a:lnRef>
        <a:fillRef idx="3">
          <a:schemeClr val="accent2"/>
        </a:fillRef>
        <a:effectRef idx="3">
          <a:schemeClr val="accent2"/>
        </a:effectRef>
        <a:fontRef idx="minor">
          <a:schemeClr val="lt1"/>
        </a:fontRef>
      </a:style>
    </a:spDef>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17975</TotalTime>
  <Words>8033</Words>
  <Application>Microsoft Office PowerPoint</Application>
  <PresentationFormat>Widescreen</PresentationFormat>
  <Paragraphs>1199</Paragraphs>
  <Slides>66</Slides>
  <Notes>61</Notes>
  <HiddenSlides>0</HiddenSlides>
  <MMClips>0</MMClips>
  <ScaleCrop>false</ScaleCrop>
  <HeadingPairs>
    <vt:vector size="6" baseType="variant">
      <vt:variant>
        <vt:lpstr>Fonts Used</vt:lpstr>
      </vt:variant>
      <vt:variant>
        <vt:i4>8</vt:i4>
      </vt:variant>
      <vt:variant>
        <vt:lpstr>Theme</vt:lpstr>
      </vt:variant>
      <vt:variant>
        <vt:i4>5</vt:i4>
      </vt:variant>
      <vt:variant>
        <vt:lpstr>Slide Titles</vt:lpstr>
      </vt:variant>
      <vt:variant>
        <vt:i4>66</vt:i4>
      </vt:variant>
    </vt:vector>
  </HeadingPairs>
  <TitlesOfParts>
    <vt:vector size="79" baseType="lpstr">
      <vt:lpstr>Segoe</vt:lpstr>
      <vt:lpstr>Calibri</vt:lpstr>
      <vt:lpstr>Galliard BT</vt:lpstr>
      <vt:lpstr>Cambria Math</vt:lpstr>
      <vt:lpstr>Cambria</vt:lpstr>
      <vt:lpstr>Wingdings</vt:lpstr>
      <vt:lpstr>Arial</vt:lpstr>
      <vt:lpstr>Courier New</vt:lpstr>
      <vt:lpstr>Blue Segoe 4-3 template-template_April-17-2007</vt:lpstr>
      <vt:lpstr>1_Blue Segoe 4-3 template-template_April-17-2007</vt:lpstr>
      <vt:lpstr>SoftwareDevelopment</vt:lpstr>
      <vt:lpstr>2_Blue Segoe 4-3 template-template_April-17-2007</vt:lpstr>
      <vt:lpstr>3_Blue Segoe 4-3 template-template_April-17-2007</vt:lpstr>
      <vt:lpstr>ECEN 350 Electronic Devices and Circuits </vt:lpstr>
      <vt:lpstr>PowerPoint Presentation</vt:lpstr>
      <vt:lpstr>Transistor – Electronic Valve</vt:lpstr>
      <vt:lpstr>pn Junction Diode – Reverse Bias</vt:lpstr>
      <vt:lpstr>pnp Diode Equivalent Circuit</vt:lpstr>
      <vt:lpstr>pnp Diode Equivalent Circuit (Continued)</vt:lpstr>
      <vt:lpstr>pnp Bipolar Junction Transistor</vt:lpstr>
      <vt:lpstr>pnp Active Region Operation</vt:lpstr>
      <vt:lpstr>pnp Active Region Operation (Continued)</vt:lpstr>
      <vt:lpstr>npn Bipolar Junction Transistor</vt:lpstr>
      <vt:lpstr>npn Active Region Operation</vt:lpstr>
      <vt:lpstr>npn Active Region Current Flow (Continued)</vt:lpstr>
      <vt:lpstr>npn Active Region Current Flow (Continued)</vt:lpstr>
      <vt:lpstr>npn Common-Emitter (CE) I-V Characteristics</vt:lpstr>
      <vt:lpstr>npn Common-Emitter (CE) I-V Characteristics (Continued)</vt:lpstr>
      <vt:lpstr>npn Common-Emitter (CE) I-V Characteristics  Summary</vt:lpstr>
      <vt:lpstr>pnp Common-Emitter (CE)  I-V Characteristics</vt:lpstr>
      <vt:lpstr>pnp Common-Emitter (CE) I-V Characteristics (Continued)</vt:lpstr>
      <vt:lpstr>Bipolar Junction Transistor Symbols</vt:lpstr>
      <vt:lpstr>BJT Active and Saturation Regions </vt:lpstr>
      <vt:lpstr>BJT Active and Saturation Regions (Continued) </vt:lpstr>
      <vt:lpstr>BJT Saturation </vt:lpstr>
      <vt:lpstr>BJT Operating Regions</vt:lpstr>
      <vt:lpstr>Common-Emitter (CE)  Configuration</vt:lpstr>
      <vt:lpstr>β – BJT Current Gain</vt:lpstr>
      <vt:lpstr>Transistor Approximations</vt:lpstr>
      <vt:lpstr>2N3904 npn BJT Data  Sheet</vt:lpstr>
      <vt:lpstr>2N3904 npn BJT Data  Sheet (Continued)</vt:lpstr>
      <vt:lpstr>2N3904 npn BJT Data  Sheet (Continued)</vt:lpstr>
      <vt:lpstr>2N3904 npn BJT Data  Sheet (Continued)</vt:lpstr>
      <vt:lpstr>2N3904 npn BJT Data  Sheet (Continued)</vt:lpstr>
      <vt:lpstr>2N3906 pnp BJT Data  Sheet</vt:lpstr>
      <vt:lpstr>2N3906 pnp BJT Data  Sheet (Continued)</vt:lpstr>
      <vt:lpstr>2N3906 pnp BJT Data  Sheet (Continued)</vt:lpstr>
      <vt:lpstr>2N3906 pnp BJT Data  Sheet (Continued)</vt:lpstr>
      <vt:lpstr>npn Common-Emitter (CE) Stage</vt:lpstr>
      <vt:lpstr>npn Common-Emitter (CE) Stage (Continued)</vt:lpstr>
      <vt:lpstr>pnp Common-Emitter (CE) Stage</vt:lpstr>
      <vt:lpstr>pnp Common-Emitter (CE) Stage (Continued)</vt:lpstr>
      <vt:lpstr>Load Line for Common-Emitter (CE) Configuration</vt:lpstr>
      <vt:lpstr>npn Common-Emitter (CE) LED Driver</vt:lpstr>
      <vt:lpstr> Ideal Voltage Follower</vt:lpstr>
      <vt:lpstr>Buffered Op-Amp Using BJT Emitter Follower</vt:lpstr>
      <vt:lpstr>Output Protection for Stiff Voltage Sources</vt:lpstr>
      <vt:lpstr>VBE Current Limit Circuit</vt:lpstr>
      <vt:lpstr>VBE Current Limit Circuit (Continued)</vt:lpstr>
      <vt:lpstr>Transistor Approximations</vt:lpstr>
      <vt:lpstr>BJT Circuit Debug/Testing</vt:lpstr>
      <vt:lpstr>PowerPoint Presentation</vt:lpstr>
      <vt:lpstr>The End</vt:lpstr>
      <vt:lpstr>Extra</vt:lpstr>
      <vt:lpstr>BJT Transistor Relationships</vt:lpstr>
      <vt:lpstr>Test Time – Just for Fun.  No Points.</vt:lpstr>
      <vt:lpstr>BJT Test</vt:lpstr>
      <vt:lpstr>BJT Test (Continued) </vt:lpstr>
      <vt:lpstr>BJT Test (Continued) </vt:lpstr>
      <vt:lpstr>BJT Test (Continued) </vt:lpstr>
      <vt:lpstr>BJT Test (Continued) </vt:lpstr>
      <vt:lpstr>BJT Test (Continued) </vt:lpstr>
      <vt:lpstr>BJT Test (Continued)</vt:lpstr>
      <vt:lpstr>BJT Test (Continued) </vt:lpstr>
      <vt:lpstr>Buffer Stage Example (Continued)</vt:lpstr>
      <vt:lpstr>Common-Emitter Configuration (Continued)</vt:lpstr>
      <vt:lpstr>Common-Collector (Emitter-Follower) Configuration</vt:lpstr>
      <vt:lpstr>Buffer Stage Example</vt:lpstr>
      <vt:lpstr>Common-Base Transistor Configuration</vt:lpstr>
    </vt:vector>
  </TitlesOfParts>
  <Company>Brigham Young University Idaho</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ECEN 480 Digital Signal Processing</dc:title>
  <dc:creator>Swenson, Jody</dc:creator>
  <cp:lastModifiedBy>Swenson, Jody</cp:lastModifiedBy>
  <cp:revision>908</cp:revision>
  <dcterms:created xsi:type="dcterms:W3CDTF">2016-11-11T21:34:14Z</dcterms:created>
  <dcterms:modified xsi:type="dcterms:W3CDTF">2022-06-06T19:25:04Z</dcterms:modified>
</cp:coreProperties>
</file>